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957" r:id="rId4"/>
    <p:sldId id="1156" r:id="rId5"/>
    <p:sldId id="1230" r:id="rId6"/>
    <p:sldId id="998" r:id="rId7"/>
    <p:sldId id="954" r:id="rId8"/>
    <p:sldId id="979" r:id="rId9"/>
    <p:sldId id="1228" r:id="rId10"/>
    <p:sldId id="1221" r:id="rId11"/>
    <p:sldId id="1222" r:id="rId12"/>
    <p:sldId id="1223" r:id="rId13"/>
    <p:sldId id="1224" r:id="rId14"/>
    <p:sldId id="1236" r:id="rId15"/>
    <p:sldId id="1234" r:id="rId16"/>
    <p:sldId id="1235" r:id="rId17"/>
    <p:sldId id="1107" r:id="rId18"/>
    <p:sldId id="1233" r:id="rId19"/>
    <p:sldId id="1166" r:id="rId20"/>
    <p:sldId id="945" r:id="rId21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2BB0C60-3254-4AF2-8CF0-0CBEB0D76CE8}">
          <p14:sldIdLst>
            <p14:sldId id="256"/>
            <p14:sldId id="957"/>
            <p14:sldId id="1156"/>
            <p14:sldId id="1230"/>
            <p14:sldId id="998"/>
            <p14:sldId id="954"/>
            <p14:sldId id="979"/>
            <p14:sldId id="1228"/>
            <p14:sldId id="1221"/>
            <p14:sldId id="1222"/>
            <p14:sldId id="1223"/>
            <p14:sldId id="1224"/>
            <p14:sldId id="1236"/>
            <p14:sldId id="1234"/>
            <p14:sldId id="1235"/>
            <p14:sldId id="1107"/>
            <p14:sldId id="1233"/>
            <p14:sldId id="1166"/>
            <p14:sldId id="9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968" userDrawn="1">
          <p15:clr>
            <a:srgbClr val="A4A3A4"/>
          </p15:clr>
        </p15:guide>
        <p15:guide id="2" pos="278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okon Omarley Yeabah" initials="TOY" lastIdx="2" clrIdx="0">
    <p:extLst>
      <p:ext uri="{19B8F6BF-5375-455C-9EA6-DF929625EA0E}">
        <p15:presenceInfo xmlns:p15="http://schemas.microsoft.com/office/powerpoint/2012/main" userId="9ed9b5a347f386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0000"/>
    <a:srgbClr val="FF5B5B"/>
    <a:srgbClr val="6C0000"/>
    <a:srgbClr val="460000"/>
    <a:srgbClr val="680000"/>
    <a:srgbClr val="E18FCC"/>
    <a:srgbClr val="BC0000"/>
    <a:srgbClr val="EB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3622" autoAdjust="0"/>
  </p:normalViewPr>
  <p:slideViewPr>
    <p:cSldViewPr>
      <p:cViewPr varScale="1">
        <p:scale>
          <a:sx n="91" d="100"/>
          <a:sy n="91" d="100"/>
        </p:scale>
        <p:origin x="1314" y="90"/>
      </p:cViewPr>
      <p:guideLst>
        <p:guide orient="horz" pos="1968"/>
        <p:guide pos="27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1"/>
                </a:solidFill>
              </a:rPr>
              <a:t>Covid-19 Weekly</a:t>
            </a:r>
            <a:r>
              <a:rPr lang="en-US" sz="1800" b="1" baseline="0">
                <a:solidFill>
                  <a:schemeClr val="tx1"/>
                </a:solidFill>
              </a:rPr>
              <a:t> epi-curve</a:t>
            </a:r>
            <a:endParaRPr lang="en-US" sz="18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Weekly!$H$194</c:f>
              <c:strCache>
                <c:ptCount val="1"/>
                <c:pt idx="0">
                  <c:v>Cases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30"/>
              <c:layout>
                <c:manualLayout>
                  <c:x val="-2.1304432571564363E-2"/>
                  <c:y val="-4.489337822671320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9D1-49BE-81A4-9ED64F0DFA4D}"/>
                </c:ext>
              </c:extLst>
            </c:dLbl>
            <c:dLbl>
              <c:idx val="31"/>
              <c:layout>
                <c:manualLayout>
                  <c:x val="-2.4889259137623257E-2"/>
                  <c:y val="2.244668911335660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D1-49BE-81A4-9ED64F0DFA4D}"/>
                </c:ext>
              </c:extLst>
            </c:dLbl>
            <c:dLbl>
              <c:idx val="33"/>
              <c:layout>
                <c:manualLayout>
                  <c:x val="-2.1294713542292662E-2"/>
                  <c:y val="-1.57126823793490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D1-49BE-81A4-9ED64F0DFA4D}"/>
                </c:ext>
              </c:extLst>
            </c:dLbl>
            <c:dLbl>
              <c:idx val="34"/>
              <c:layout>
                <c:manualLayout>
                  <c:x val="-2.0892174846404626E-2"/>
                  <c:y val="-1.34680134680134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D1-49BE-81A4-9ED64F0DFA4D}"/>
                </c:ext>
              </c:extLst>
            </c:dLbl>
            <c:spPr>
              <a:solidFill>
                <a:srgbClr val="FF9DCB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Weekly!$G$195:$G$253</c:f>
              <c:strCache>
                <c:ptCount val="59"/>
                <c:pt idx="0">
                  <c:v>15-21 Mar</c:v>
                </c:pt>
                <c:pt idx="1">
                  <c:v>22-28 Mar</c:v>
                </c:pt>
                <c:pt idx="2">
                  <c:v>29 Mar - 4 Apr</c:v>
                </c:pt>
                <c:pt idx="3">
                  <c:v>5-11 Apr</c:v>
                </c:pt>
                <c:pt idx="4">
                  <c:v>12-18 Apr</c:v>
                </c:pt>
                <c:pt idx="5">
                  <c:v>19-25 Apr</c:v>
                </c:pt>
                <c:pt idx="6">
                  <c:v>26 Apr - 2 May</c:v>
                </c:pt>
                <c:pt idx="7">
                  <c:v>3-9 May</c:v>
                </c:pt>
                <c:pt idx="8">
                  <c:v>10-16 May</c:v>
                </c:pt>
                <c:pt idx="9">
                  <c:v>17-23 May</c:v>
                </c:pt>
                <c:pt idx="10">
                  <c:v>24-30 May</c:v>
                </c:pt>
                <c:pt idx="11">
                  <c:v>31 May - 6 June</c:v>
                </c:pt>
                <c:pt idx="12">
                  <c:v>7-13 June</c:v>
                </c:pt>
                <c:pt idx="13">
                  <c:v>14-20 June</c:v>
                </c:pt>
                <c:pt idx="14">
                  <c:v>21-27 June</c:v>
                </c:pt>
                <c:pt idx="15">
                  <c:v>27 June - 4 July</c:v>
                </c:pt>
                <c:pt idx="16">
                  <c:v>5-11 July</c:v>
                </c:pt>
                <c:pt idx="17">
                  <c:v>12-18 July</c:v>
                </c:pt>
                <c:pt idx="18">
                  <c:v>19-25 July </c:v>
                </c:pt>
                <c:pt idx="19">
                  <c:v>26 July - 1 Aug</c:v>
                </c:pt>
                <c:pt idx="20">
                  <c:v>2-8 Aug</c:v>
                </c:pt>
                <c:pt idx="21">
                  <c:v>9-15 Aug</c:v>
                </c:pt>
                <c:pt idx="22">
                  <c:v>16-22 Aug</c:v>
                </c:pt>
                <c:pt idx="23">
                  <c:v>23-29 Aug</c:v>
                </c:pt>
                <c:pt idx="24">
                  <c:v>30 Aug - 5 Sept</c:v>
                </c:pt>
                <c:pt idx="25">
                  <c:v>6-12 Sept</c:v>
                </c:pt>
                <c:pt idx="26">
                  <c:v>13-19 Sept</c:v>
                </c:pt>
                <c:pt idx="27">
                  <c:v>20-26 Sept</c:v>
                </c:pt>
                <c:pt idx="28">
                  <c:v>27 Sept - 3 Oct</c:v>
                </c:pt>
                <c:pt idx="29">
                  <c:v>4-10  Oct</c:v>
                </c:pt>
                <c:pt idx="30">
                  <c:v>11-17 Oct</c:v>
                </c:pt>
                <c:pt idx="31">
                  <c:v>18-24 Oct</c:v>
                </c:pt>
                <c:pt idx="32">
                  <c:v>25-31 Oct</c:v>
                </c:pt>
                <c:pt idx="33">
                  <c:v>1-7 Nov</c:v>
                </c:pt>
                <c:pt idx="34">
                  <c:v>8-14 Nov</c:v>
                </c:pt>
                <c:pt idx="35">
                  <c:v>15-21 Nov</c:v>
                </c:pt>
                <c:pt idx="36">
                  <c:v>22-28 Nov</c:v>
                </c:pt>
                <c:pt idx="37">
                  <c:v>29 Nov - 5 Dec</c:v>
                </c:pt>
                <c:pt idx="38">
                  <c:v>6 - 12 Dec</c:v>
                </c:pt>
                <c:pt idx="39">
                  <c:v>13 - 19 Dec</c:v>
                </c:pt>
                <c:pt idx="40">
                  <c:v>20 - 26 Dec</c:v>
                </c:pt>
                <c:pt idx="41">
                  <c:v>27 Dec - 2 Jan</c:v>
                </c:pt>
                <c:pt idx="42">
                  <c:v>3 - 9 Jan</c:v>
                </c:pt>
                <c:pt idx="43">
                  <c:v>10 - 16 Jan</c:v>
                </c:pt>
                <c:pt idx="44">
                  <c:v>17 - 23 Jan</c:v>
                </c:pt>
                <c:pt idx="45">
                  <c:v>24 - 30 Jan</c:v>
                </c:pt>
                <c:pt idx="46">
                  <c:v>31 Jan - 6 Feb</c:v>
                </c:pt>
                <c:pt idx="47">
                  <c:v>7 - 13 Feb</c:v>
                </c:pt>
                <c:pt idx="48">
                  <c:v>14 - 20 Feb</c:v>
                </c:pt>
                <c:pt idx="49">
                  <c:v>21 - 27 Feb</c:v>
                </c:pt>
                <c:pt idx="50">
                  <c:v>28 Feb - 6 Mar</c:v>
                </c:pt>
                <c:pt idx="51">
                  <c:v>7 - 13 Mar</c:v>
                </c:pt>
                <c:pt idx="52">
                  <c:v>14 - 20 Mar</c:v>
                </c:pt>
                <c:pt idx="53">
                  <c:v>21 - 27 Mar</c:v>
                </c:pt>
                <c:pt idx="54">
                  <c:v>28 Mar - 3 Apr</c:v>
                </c:pt>
                <c:pt idx="55">
                  <c:v>4 - 10 Apr</c:v>
                </c:pt>
                <c:pt idx="56">
                  <c:v>11 - 17 Apr</c:v>
                </c:pt>
                <c:pt idx="57">
                  <c:v>18 - 24 Apr</c:v>
                </c:pt>
                <c:pt idx="58">
                  <c:v>25 Apr - 1 May</c:v>
                </c:pt>
              </c:strCache>
            </c:strRef>
          </c:cat>
          <c:val>
            <c:numRef>
              <c:f>Weekly!$H$195:$H$253</c:f>
              <c:numCache>
                <c:formatCode>General</c:formatCode>
                <c:ptCount val="59"/>
                <c:pt idx="0">
                  <c:v>3</c:v>
                </c:pt>
                <c:pt idx="2">
                  <c:v>7</c:v>
                </c:pt>
                <c:pt idx="3">
                  <c:v>40</c:v>
                </c:pt>
                <c:pt idx="4">
                  <c:v>41</c:v>
                </c:pt>
                <c:pt idx="5">
                  <c:v>33</c:v>
                </c:pt>
                <c:pt idx="6">
                  <c:v>34</c:v>
                </c:pt>
                <c:pt idx="7">
                  <c:v>46</c:v>
                </c:pt>
                <c:pt idx="8">
                  <c:v>22</c:v>
                </c:pt>
                <c:pt idx="9">
                  <c:v>39</c:v>
                </c:pt>
                <c:pt idx="10">
                  <c:v>24</c:v>
                </c:pt>
                <c:pt idx="11">
                  <c:v>70</c:v>
                </c:pt>
                <c:pt idx="12">
                  <c:v>99</c:v>
                </c:pt>
                <c:pt idx="13">
                  <c:v>168</c:v>
                </c:pt>
                <c:pt idx="14">
                  <c:v>142</c:v>
                </c:pt>
                <c:pt idx="15">
                  <c:v>106</c:v>
                </c:pt>
                <c:pt idx="16">
                  <c:v>136</c:v>
                </c:pt>
                <c:pt idx="17">
                  <c:v>81</c:v>
                </c:pt>
                <c:pt idx="18">
                  <c:v>64</c:v>
                </c:pt>
                <c:pt idx="19">
                  <c:v>45</c:v>
                </c:pt>
                <c:pt idx="20">
                  <c:v>29</c:v>
                </c:pt>
                <c:pt idx="21">
                  <c:v>39</c:v>
                </c:pt>
                <c:pt idx="22">
                  <c:v>10</c:v>
                </c:pt>
                <c:pt idx="23">
                  <c:v>18</c:v>
                </c:pt>
                <c:pt idx="24">
                  <c:v>3</c:v>
                </c:pt>
                <c:pt idx="25">
                  <c:v>12</c:v>
                </c:pt>
                <c:pt idx="26">
                  <c:v>17</c:v>
                </c:pt>
                <c:pt idx="27">
                  <c:v>3</c:v>
                </c:pt>
                <c:pt idx="28">
                  <c:v>10</c:v>
                </c:pt>
                <c:pt idx="29">
                  <c:v>22</c:v>
                </c:pt>
                <c:pt idx="30">
                  <c:v>10</c:v>
                </c:pt>
                <c:pt idx="31">
                  <c:v>15</c:v>
                </c:pt>
                <c:pt idx="32">
                  <c:v>39</c:v>
                </c:pt>
                <c:pt idx="33">
                  <c:v>14</c:v>
                </c:pt>
                <c:pt idx="34">
                  <c:v>59</c:v>
                </c:pt>
                <c:pt idx="35">
                  <c:v>51</c:v>
                </c:pt>
                <c:pt idx="36">
                  <c:v>40</c:v>
                </c:pt>
                <c:pt idx="37">
                  <c:v>106</c:v>
                </c:pt>
                <c:pt idx="38">
                  <c:v>67</c:v>
                </c:pt>
                <c:pt idx="39">
                  <c:v>17</c:v>
                </c:pt>
                <c:pt idx="40">
                  <c:v>19</c:v>
                </c:pt>
                <c:pt idx="41">
                  <c:v>36</c:v>
                </c:pt>
                <c:pt idx="42">
                  <c:v>24</c:v>
                </c:pt>
                <c:pt idx="43">
                  <c:v>26</c:v>
                </c:pt>
                <c:pt idx="44">
                  <c:v>19</c:v>
                </c:pt>
                <c:pt idx="45">
                  <c:v>29</c:v>
                </c:pt>
                <c:pt idx="46">
                  <c:v>23</c:v>
                </c:pt>
                <c:pt idx="47">
                  <c:v>17</c:v>
                </c:pt>
                <c:pt idx="48">
                  <c:v>11</c:v>
                </c:pt>
                <c:pt idx="49">
                  <c:v>19</c:v>
                </c:pt>
                <c:pt idx="50">
                  <c:v>12</c:v>
                </c:pt>
                <c:pt idx="51">
                  <c:v>10</c:v>
                </c:pt>
                <c:pt idx="52">
                  <c:v>9</c:v>
                </c:pt>
                <c:pt idx="53">
                  <c:v>12</c:v>
                </c:pt>
                <c:pt idx="54">
                  <c:v>4</c:v>
                </c:pt>
                <c:pt idx="55">
                  <c:v>6</c:v>
                </c:pt>
                <c:pt idx="56">
                  <c:v>16</c:v>
                </c:pt>
                <c:pt idx="57">
                  <c:v>15</c:v>
                </c:pt>
                <c:pt idx="5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D1-49BE-81A4-9ED64F0DFA4D}"/>
            </c:ext>
          </c:extLst>
        </c:ser>
        <c:ser>
          <c:idx val="1"/>
          <c:order val="1"/>
          <c:tx>
            <c:strRef>
              <c:f>Weekly!$I$194</c:f>
              <c:strCache>
                <c:ptCount val="1"/>
                <c:pt idx="0">
                  <c:v>Deaths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47"/>
              <c:layout>
                <c:manualLayout>
                  <c:x val="-2.26212474885726E-2"/>
                  <c:y val="2.56227798214353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9D1-49BE-81A4-9ED64F0DFA4D}"/>
                </c:ext>
              </c:extLst>
            </c:dLbl>
            <c:dLbl>
              <c:idx val="4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9D1-49BE-81A4-9ED64F0DFA4D}"/>
                </c:ext>
              </c:extLst>
            </c:dLbl>
            <c:dLbl>
              <c:idx val="4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9D1-49BE-81A4-9ED64F0DFA4D}"/>
                </c:ext>
              </c:extLst>
            </c:dLbl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Weekly!$G$195:$G$253</c:f>
              <c:strCache>
                <c:ptCount val="59"/>
                <c:pt idx="0">
                  <c:v>15-21 Mar</c:v>
                </c:pt>
                <c:pt idx="1">
                  <c:v>22-28 Mar</c:v>
                </c:pt>
                <c:pt idx="2">
                  <c:v>29 Mar - 4 Apr</c:v>
                </c:pt>
                <c:pt idx="3">
                  <c:v>5-11 Apr</c:v>
                </c:pt>
                <c:pt idx="4">
                  <c:v>12-18 Apr</c:v>
                </c:pt>
                <c:pt idx="5">
                  <c:v>19-25 Apr</c:v>
                </c:pt>
                <c:pt idx="6">
                  <c:v>26 Apr - 2 May</c:v>
                </c:pt>
                <c:pt idx="7">
                  <c:v>3-9 May</c:v>
                </c:pt>
                <c:pt idx="8">
                  <c:v>10-16 May</c:v>
                </c:pt>
                <c:pt idx="9">
                  <c:v>17-23 May</c:v>
                </c:pt>
                <c:pt idx="10">
                  <c:v>24-30 May</c:v>
                </c:pt>
                <c:pt idx="11">
                  <c:v>31 May - 6 June</c:v>
                </c:pt>
                <c:pt idx="12">
                  <c:v>7-13 June</c:v>
                </c:pt>
                <c:pt idx="13">
                  <c:v>14-20 June</c:v>
                </c:pt>
                <c:pt idx="14">
                  <c:v>21-27 June</c:v>
                </c:pt>
                <c:pt idx="15">
                  <c:v>27 June - 4 July</c:v>
                </c:pt>
                <c:pt idx="16">
                  <c:v>5-11 July</c:v>
                </c:pt>
                <c:pt idx="17">
                  <c:v>12-18 July</c:v>
                </c:pt>
                <c:pt idx="18">
                  <c:v>19-25 July </c:v>
                </c:pt>
                <c:pt idx="19">
                  <c:v>26 July - 1 Aug</c:v>
                </c:pt>
                <c:pt idx="20">
                  <c:v>2-8 Aug</c:v>
                </c:pt>
                <c:pt idx="21">
                  <c:v>9-15 Aug</c:v>
                </c:pt>
                <c:pt idx="22">
                  <c:v>16-22 Aug</c:v>
                </c:pt>
                <c:pt idx="23">
                  <c:v>23-29 Aug</c:v>
                </c:pt>
                <c:pt idx="24">
                  <c:v>30 Aug - 5 Sept</c:v>
                </c:pt>
                <c:pt idx="25">
                  <c:v>6-12 Sept</c:v>
                </c:pt>
                <c:pt idx="26">
                  <c:v>13-19 Sept</c:v>
                </c:pt>
                <c:pt idx="27">
                  <c:v>20-26 Sept</c:v>
                </c:pt>
                <c:pt idx="28">
                  <c:v>27 Sept - 3 Oct</c:v>
                </c:pt>
                <c:pt idx="29">
                  <c:v>4-10  Oct</c:v>
                </c:pt>
                <c:pt idx="30">
                  <c:v>11-17 Oct</c:v>
                </c:pt>
                <c:pt idx="31">
                  <c:v>18-24 Oct</c:v>
                </c:pt>
                <c:pt idx="32">
                  <c:v>25-31 Oct</c:v>
                </c:pt>
                <c:pt idx="33">
                  <c:v>1-7 Nov</c:v>
                </c:pt>
                <c:pt idx="34">
                  <c:v>8-14 Nov</c:v>
                </c:pt>
                <c:pt idx="35">
                  <c:v>15-21 Nov</c:v>
                </c:pt>
                <c:pt idx="36">
                  <c:v>22-28 Nov</c:v>
                </c:pt>
                <c:pt idx="37">
                  <c:v>29 Nov - 5 Dec</c:v>
                </c:pt>
                <c:pt idx="38">
                  <c:v>6 - 12 Dec</c:v>
                </c:pt>
                <c:pt idx="39">
                  <c:v>13 - 19 Dec</c:v>
                </c:pt>
                <c:pt idx="40">
                  <c:v>20 - 26 Dec</c:v>
                </c:pt>
                <c:pt idx="41">
                  <c:v>27 Dec - 2 Jan</c:v>
                </c:pt>
                <c:pt idx="42">
                  <c:v>3 - 9 Jan</c:v>
                </c:pt>
                <c:pt idx="43">
                  <c:v>10 - 16 Jan</c:v>
                </c:pt>
                <c:pt idx="44">
                  <c:v>17 - 23 Jan</c:v>
                </c:pt>
                <c:pt idx="45">
                  <c:v>24 - 30 Jan</c:v>
                </c:pt>
                <c:pt idx="46">
                  <c:v>31 Jan - 6 Feb</c:v>
                </c:pt>
                <c:pt idx="47">
                  <c:v>7 - 13 Feb</c:v>
                </c:pt>
                <c:pt idx="48">
                  <c:v>14 - 20 Feb</c:v>
                </c:pt>
                <c:pt idx="49">
                  <c:v>21 - 27 Feb</c:v>
                </c:pt>
                <c:pt idx="50">
                  <c:v>28 Feb - 6 Mar</c:v>
                </c:pt>
                <c:pt idx="51">
                  <c:v>7 - 13 Mar</c:v>
                </c:pt>
                <c:pt idx="52">
                  <c:v>14 - 20 Mar</c:v>
                </c:pt>
                <c:pt idx="53">
                  <c:v>21 - 27 Mar</c:v>
                </c:pt>
                <c:pt idx="54">
                  <c:v>28 Mar - 3 Apr</c:v>
                </c:pt>
                <c:pt idx="55">
                  <c:v>4 - 10 Apr</c:v>
                </c:pt>
                <c:pt idx="56">
                  <c:v>11 - 17 Apr</c:v>
                </c:pt>
                <c:pt idx="57">
                  <c:v>18 - 24 Apr</c:v>
                </c:pt>
                <c:pt idx="58">
                  <c:v>25 Apr - 1 May</c:v>
                </c:pt>
              </c:strCache>
            </c:strRef>
          </c:cat>
          <c:val>
            <c:numRef>
              <c:f>Weekly!$I$195:$I$253</c:f>
              <c:numCache>
                <c:formatCode>General</c:formatCode>
                <c:ptCount val="59"/>
                <c:pt idx="2">
                  <c:v>4</c:v>
                </c:pt>
                <c:pt idx="3">
                  <c:v>5</c:v>
                </c:pt>
                <c:pt idx="4">
                  <c:v>2</c:v>
                </c:pt>
                <c:pt idx="5">
                  <c:v>4</c:v>
                </c:pt>
                <c:pt idx="6">
                  <c:v>5</c:v>
                </c:pt>
                <c:pt idx="7">
                  <c:v>2</c:v>
                </c:pt>
                <c:pt idx="8">
                  <c:v>1</c:v>
                </c:pt>
                <c:pt idx="9">
                  <c:v>5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5">
                  <c:v>4</c:v>
                </c:pt>
                <c:pt idx="16">
                  <c:v>16</c:v>
                </c:pt>
                <c:pt idx="17">
                  <c:v>9</c:v>
                </c:pt>
                <c:pt idx="18">
                  <c:v>4</c:v>
                </c:pt>
                <c:pt idx="19">
                  <c:v>5</c:v>
                </c:pt>
                <c:pt idx="20">
                  <c:v>2</c:v>
                </c:pt>
                <c:pt idx="21">
                  <c:v>2</c:v>
                </c:pt>
                <c:pt idx="35">
                  <c:v>1</c:v>
                </c:pt>
                <c:pt idx="4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9D1-49BE-81A4-9ED64F0DFA4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24128144"/>
        <c:axId val="824132720"/>
      </c:lineChart>
      <c:catAx>
        <c:axId val="82412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4132720"/>
        <c:crosses val="autoZero"/>
        <c:auto val="1"/>
        <c:lblAlgn val="ctr"/>
        <c:lblOffset val="100"/>
        <c:noMultiLvlLbl val="0"/>
      </c:catAx>
      <c:valAx>
        <c:axId val="8241327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412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en-US" sz="1600"/>
              <a:t>EPI-Curve of Confirmed Cases and Deaths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1150440575048269E-2"/>
          <c:y val="8.3479697966858626E-2"/>
          <c:w val="0.91153023676518874"/>
          <c:h val="0.844623706887470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'EpiCurve v2.2'!$B$21</c:f>
              <c:strCache>
                <c:ptCount val="1"/>
                <c:pt idx="0">
                  <c:v>Daily Cases</c:v>
                </c:pt>
              </c:strCache>
            </c:strRef>
          </c:tx>
          <c:spPr>
            <a:solidFill>
              <a:srgbClr val="4472C4"/>
            </a:solidFill>
            <a:ln w="12700">
              <a:solidFill>
                <a:srgbClr val="666699"/>
              </a:solidFill>
              <a:prstDash val="solid"/>
            </a:ln>
          </c:spPr>
          <c:invertIfNegative val="0"/>
          <c:dPt>
            <c:idx val="2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875-4AC2-AD99-F5A9C2B9DCCD}"/>
              </c:ext>
            </c:extLst>
          </c:dPt>
          <c:cat>
            <c:numRef>
              <c:f>'EpiCurve v2.2'!$A$22:$A$428</c:f>
              <c:numCache>
                <c:formatCode>d\-mmm\-yy</c:formatCode>
                <c:ptCount val="407"/>
                <c:pt idx="0">
                  <c:v>43904</c:v>
                </c:pt>
                <c:pt idx="1">
                  <c:v>43905</c:v>
                </c:pt>
                <c:pt idx="2">
                  <c:v>43906</c:v>
                </c:pt>
                <c:pt idx="3">
                  <c:v>43907</c:v>
                </c:pt>
                <c:pt idx="4">
                  <c:v>43908</c:v>
                </c:pt>
                <c:pt idx="5">
                  <c:v>43909</c:v>
                </c:pt>
                <c:pt idx="6">
                  <c:v>43910</c:v>
                </c:pt>
                <c:pt idx="7">
                  <c:v>43911</c:v>
                </c:pt>
                <c:pt idx="8">
                  <c:v>43912</c:v>
                </c:pt>
                <c:pt idx="9">
                  <c:v>43913</c:v>
                </c:pt>
                <c:pt idx="10">
                  <c:v>43914</c:v>
                </c:pt>
                <c:pt idx="11">
                  <c:v>43915</c:v>
                </c:pt>
                <c:pt idx="12">
                  <c:v>43916</c:v>
                </c:pt>
                <c:pt idx="13">
                  <c:v>43917</c:v>
                </c:pt>
                <c:pt idx="14">
                  <c:v>43918</c:v>
                </c:pt>
                <c:pt idx="15">
                  <c:v>43919</c:v>
                </c:pt>
                <c:pt idx="16">
                  <c:v>43920</c:v>
                </c:pt>
                <c:pt idx="17">
                  <c:v>43921</c:v>
                </c:pt>
                <c:pt idx="18">
                  <c:v>43922</c:v>
                </c:pt>
                <c:pt idx="19">
                  <c:v>43923</c:v>
                </c:pt>
                <c:pt idx="20">
                  <c:v>43924</c:v>
                </c:pt>
                <c:pt idx="21">
                  <c:v>43925</c:v>
                </c:pt>
                <c:pt idx="22">
                  <c:v>43926</c:v>
                </c:pt>
                <c:pt idx="23">
                  <c:v>43927</c:v>
                </c:pt>
                <c:pt idx="24">
                  <c:v>43928</c:v>
                </c:pt>
                <c:pt idx="25">
                  <c:v>43929</c:v>
                </c:pt>
                <c:pt idx="26">
                  <c:v>43930</c:v>
                </c:pt>
                <c:pt idx="27">
                  <c:v>43931</c:v>
                </c:pt>
                <c:pt idx="28">
                  <c:v>43932</c:v>
                </c:pt>
                <c:pt idx="29">
                  <c:v>43933</c:v>
                </c:pt>
                <c:pt idx="30">
                  <c:v>43934</c:v>
                </c:pt>
                <c:pt idx="31">
                  <c:v>43935</c:v>
                </c:pt>
                <c:pt idx="32">
                  <c:v>43936</c:v>
                </c:pt>
                <c:pt idx="33">
                  <c:v>43937</c:v>
                </c:pt>
                <c:pt idx="34">
                  <c:v>43938</c:v>
                </c:pt>
                <c:pt idx="35">
                  <c:v>43939</c:v>
                </c:pt>
                <c:pt idx="36">
                  <c:v>43940</c:v>
                </c:pt>
                <c:pt idx="37">
                  <c:v>43941</c:v>
                </c:pt>
                <c:pt idx="38">
                  <c:v>43942</c:v>
                </c:pt>
                <c:pt idx="39">
                  <c:v>43943</c:v>
                </c:pt>
                <c:pt idx="40">
                  <c:v>43944</c:v>
                </c:pt>
                <c:pt idx="41">
                  <c:v>43945</c:v>
                </c:pt>
                <c:pt idx="42">
                  <c:v>43946</c:v>
                </c:pt>
                <c:pt idx="43">
                  <c:v>43947</c:v>
                </c:pt>
                <c:pt idx="44">
                  <c:v>43948</c:v>
                </c:pt>
                <c:pt idx="45">
                  <c:v>43949</c:v>
                </c:pt>
                <c:pt idx="46">
                  <c:v>43950</c:v>
                </c:pt>
                <c:pt idx="47">
                  <c:v>43951</c:v>
                </c:pt>
                <c:pt idx="48">
                  <c:v>43952</c:v>
                </c:pt>
                <c:pt idx="49" formatCode="m/d/yyyy">
                  <c:v>43953</c:v>
                </c:pt>
                <c:pt idx="50" formatCode="m/d/yyyy">
                  <c:v>43954</c:v>
                </c:pt>
                <c:pt idx="51" formatCode="m/d/yyyy">
                  <c:v>43955</c:v>
                </c:pt>
                <c:pt idx="52" formatCode="m/d/yyyy">
                  <c:v>43956</c:v>
                </c:pt>
                <c:pt idx="53" formatCode="m/d/yyyy">
                  <c:v>43957</c:v>
                </c:pt>
                <c:pt idx="54" formatCode="m/d/yyyy">
                  <c:v>43958</c:v>
                </c:pt>
                <c:pt idx="55" formatCode="m/d/yyyy">
                  <c:v>43959</c:v>
                </c:pt>
                <c:pt idx="56" formatCode="m/d/yyyy">
                  <c:v>43960</c:v>
                </c:pt>
                <c:pt idx="57" formatCode="m/d/yyyy">
                  <c:v>43961</c:v>
                </c:pt>
                <c:pt idx="58" formatCode="m/d/yyyy">
                  <c:v>43962</c:v>
                </c:pt>
                <c:pt idx="59" formatCode="m/d/yyyy">
                  <c:v>43963</c:v>
                </c:pt>
                <c:pt idx="60" formatCode="m/d/yyyy">
                  <c:v>43964</c:v>
                </c:pt>
                <c:pt idx="61" formatCode="m/d/yyyy">
                  <c:v>43965</c:v>
                </c:pt>
                <c:pt idx="62" formatCode="m/d/yyyy">
                  <c:v>43966</c:v>
                </c:pt>
                <c:pt idx="63" formatCode="m/d/yyyy">
                  <c:v>43967</c:v>
                </c:pt>
                <c:pt idx="64" formatCode="m/d/yyyy">
                  <c:v>43968</c:v>
                </c:pt>
                <c:pt idx="65" formatCode="m/d/yyyy">
                  <c:v>43969</c:v>
                </c:pt>
                <c:pt idx="66" formatCode="m/d/yyyy">
                  <c:v>43970</c:v>
                </c:pt>
                <c:pt idx="67" formatCode="m/d/yyyy">
                  <c:v>43971</c:v>
                </c:pt>
                <c:pt idx="68" formatCode="m/d/yyyy">
                  <c:v>43972</c:v>
                </c:pt>
                <c:pt idx="69" formatCode="m/d/yyyy">
                  <c:v>43973</c:v>
                </c:pt>
                <c:pt idx="70" formatCode="m/d/yyyy">
                  <c:v>43974</c:v>
                </c:pt>
                <c:pt idx="71" formatCode="m/d/yyyy">
                  <c:v>43975</c:v>
                </c:pt>
                <c:pt idx="72" formatCode="m/d/yyyy">
                  <c:v>43976</c:v>
                </c:pt>
                <c:pt idx="73" formatCode="m/d/yyyy">
                  <c:v>43977</c:v>
                </c:pt>
                <c:pt idx="74" formatCode="m/d/yyyy">
                  <c:v>43978</c:v>
                </c:pt>
                <c:pt idx="75" formatCode="m/d/yyyy">
                  <c:v>43979</c:v>
                </c:pt>
                <c:pt idx="76" formatCode="m/d/yyyy">
                  <c:v>43980</c:v>
                </c:pt>
                <c:pt idx="77" formatCode="m/d/yyyy">
                  <c:v>43981</c:v>
                </c:pt>
                <c:pt idx="78" formatCode="m/d/yyyy">
                  <c:v>43982</c:v>
                </c:pt>
                <c:pt idx="79" formatCode="m/d/yyyy">
                  <c:v>43983</c:v>
                </c:pt>
                <c:pt idx="80" formatCode="m/d/yyyy">
                  <c:v>43984</c:v>
                </c:pt>
                <c:pt idx="81" formatCode="m/d/yyyy">
                  <c:v>43985</c:v>
                </c:pt>
                <c:pt idx="82" formatCode="m/d/yyyy">
                  <c:v>43986</c:v>
                </c:pt>
                <c:pt idx="83" formatCode="m/d/yyyy">
                  <c:v>43987</c:v>
                </c:pt>
                <c:pt idx="84" formatCode="m/d/yyyy">
                  <c:v>43988</c:v>
                </c:pt>
                <c:pt idx="85" formatCode="m/d/yyyy">
                  <c:v>43989</c:v>
                </c:pt>
                <c:pt idx="86" formatCode="m/d/yyyy">
                  <c:v>43990</c:v>
                </c:pt>
                <c:pt idx="87" formatCode="m/d/yyyy">
                  <c:v>43991</c:v>
                </c:pt>
                <c:pt idx="88" formatCode="m/d/yyyy">
                  <c:v>43992</c:v>
                </c:pt>
                <c:pt idx="89" formatCode="m/d/yyyy">
                  <c:v>43993</c:v>
                </c:pt>
                <c:pt idx="90" formatCode="m/d/yyyy">
                  <c:v>43994</c:v>
                </c:pt>
                <c:pt idx="91" formatCode="m/d/yyyy">
                  <c:v>43995</c:v>
                </c:pt>
                <c:pt idx="92" formatCode="m/d/yyyy">
                  <c:v>43996</c:v>
                </c:pt>
                <c:pt idx="93" formatCode="m/d/yyyy">
                  <c:v>43997</c:v>
                </c:pt>
                <c:pt idx="94" formatCode="m/d/yyyy">
                  <c:v>43998</c:v>
                </c:pt>
                <c:pt idx="95" formatCode="m/d/yyyy">
                  <c:v>43999</c:v>
                </c:pt>
                <c:pt idx="96" formatCode="m/d/yyyy">
                  <c:v>44000</c:v>
                </c:pt>
                <c:pt idx="97" formatCode="m/d/yyyy">
                  <c:v>44001</c:v>
                </c:pt>
                <c:pt idx="98" formatCode="m/d/yyyy">
                  <c:v>44002</c:v>
                </c:pt>
                <c:pt idx="99" formatCode="m/d/yyyy">
                  <c:v>44003</c:v>
                </c:pt>
                <c:pt idx="100" formatCode="m/d/yyyy">
                  <c:v>44004</c:v>
                </c:pt>
                <c:pt idx="101" formatCode="m/d/yyyy">
                  <c:v>44005</c:v>
                </c:pt>
                <c:pt idx="102" formatCode="m/d/yyyy">
                  <c:v>44006</c:v>
                </c:pt>
                <c:pt idx="103" formatCode="m/d/yyyy">
                  <c:v>44007</c:v>
                </c:pt>
                <c:pt idx="104" formatCode="m/d/yyyy">
                  <c:v>44008</c:v>
                </c:pt>
                <c:pt idx="105" formatCode="m/d/yyyy">
                  <c:v>44009</c:v>
                </c:pt>
                <c:pt idx="106" formatCode="m/d/yyyy">
                  <c:v>44010</c:v>
                </c:pt>
                <c:pt idx="107" formatCode="m/d/yyyy">
                  <c:v>44011</c:v>
                </c:pt>
                <c:pt idx="108" formatCode="m/d/yyyy">
                  <c:v>44012</c:v>
                </c:pt>
                <c:pt idx="109" formatCode="m/d/yyyy">
                  <c:v>44013</c:v>
                </c:pt>
                <c:pt idx="110" formatCode="m/d/yyyy">
                  <c:v>44014</c:v>
                </c:pt>
                <c:pt idx="111" formatCode="m/d/yyyy">
                  <c:v>44015</c:v>
                </c:pt>
                <c:pt idx="112" formatCode="m/d/yyyy">
                  <c:v>44016</c:v>
                </c:pt>
                <c:pt idx="113" formatCode="m/d/yyyy">
                  <c:v>44017</c:v>
                </c:pt>
                <c:pt idx="114" formatCode="m/d/yyyy">
                  <c:v>44018</c:v>
                </c:pt>
                <c:pt idx="115" formatCode="m/d/yyyy">
                  <c:v>44019</c:v>
                </c:pt>
                <c:pt idx="116" formatCode="m/d/yyyy">
                  <c:v>44020</c:v>
                </c:pt>
                <c:pt idx="117" formatCode="m/d/yyyy">
                  <c:v>44021</c:v>
                </c:pt>
                <c:pt idx="118" formatCode="m/d/yyyy">
                  <c:v>44022</c:v>
                </c:pt>
                <c:pt idx="119" formatCode="m/d/yyyy">
                  <c:v>44023</c:v>
                </c:pt>
                <c:pt idx="120" formatCode="m/d/yyyy">
                  <c:v>44024</c:v>
                </c:pt>
                <c:pt idx="121" formatCode="m/d/yyyy">
                  <c:v>44025</c:v>
                </c:pt>
                <c:pt idx="122" formatCode="m/d/yyyy">
                  <c:v>44026</c:v>
                </c:pt>
                <c:pt idx="123" formatCode="m/d/yyyy">
                  <c:v>44027</c:v>
                </c:pt>
                <c:pt idx="124" formatCode="m/d/yyyy">
                  <c:v>44028</c:v>
                </c:pt>
                <c:pt idx="125" formatCode="m/d/yyyy">
                  <c:v>44029</c:v>
                </c:pt>
                <c:pt idx="126" formatCode="m/d/yyyy">
                  <c:v>44030</c:v>
                </c:pt>
                <c:pt idx="127" formatCode="m/d/yyyy">
                  <c:v>44031</c:v>
                </c:pt>
                <c:pt idx="128" formatCode="m/d/yyyy">
                  <c:v>44032</c:v>
                </c:pt>
                <c:pt idx="129" formatCode="m/d/yyyy">
                  <c:v>44033</c:v>
                </c:pt>
                <c:pt idx="130" formatCode="m/d/yyyy">
                  <c:v>44034</c:v>
                </c:pt>
                <c:pt idx="131" formatCode="m/d/yyyy">
                  <c:v>44035</c:v>
                </c:pt>
                <c:pt idx="132" formatCode="m/d/yyyy">
                  <c:v>44036</c:v>
                </c:pt>
                <c:pt idx="133" formatCode="m/d/yyyy">
                  <c:v>44037</c:v>
                </c:pt>
                <c:pt idx="134" formatCode="m/d/yyyy">
                  <c:v>44038</c:v>
                </c:pt>
                <c:pt idx="135" formatCode="m/d/yyyy">
                  <c:v>44039</c:v>
                </c:pt>
                <c:pt idx="136" formatCode="m/d/yyyy">
                  <c:v>44040</c:v>
                </c:pt>
                <c:pt idx="137" formatCode="m/d/yyyy">
                  <c:v>44041</c:v>
                </c:pt>
                <c:pt idx="138" formatCode="m/d/yyyy">
                  <c:v>44042</c:v>
                </c:pt>
                <c:pt idx="139" formatCode="m/d/yyyy">
                  <c:v>44043</c:v>
                </c:pt>
                <c:pt idx="140" formatCode="m/d/yyyy">
                  <c:v>44044</c:v>
                </c:pt>
                <c:pt idx="141" formatCode="m/d/yyyy">
                  <c:v>44045</c:v>
                </c:pt>
                <c:pt idx="142" formatCode="m/d/yyyy">
                  <c:v>44046</c:v>
                </c:pt>
                <c:pt idx="143" formatCode="m/d/yyyy">
                  <c:v>44047</c:v>
                </c:pt>
                <c:pt idx="144" formatCode="m/d/yyyy">
                  <c:v>44048</c:v>
                </c:pt>
                <c:pt idx="145" formatCode="m/d/yyyy">
                  <c:v>44049</c:v>
                </c:pt>
                <c:pt idx="146" formatCode="m/d/yyyy">
                  <c:v>44050</c:v>
                </c:pt>
                <c:pt idx="147" formatCode="m/d/yyyy">
                  <c:v>44051</c:v>
                </c:pt>
                <c:pt idx="148" formatCode="m/d/yyyy">
                  <c:v>44052</c:v>
                </c:pt>
                <c:pt idx="149" formatCode="m/d/yyyy">
                  <c:v>44053</c:v>
                </c:pt>
                <c:pt idx="150" formatCode="m/d/yyyy">
                  <c:v>44054</c:v>
                </c:pt>
                <c:pt idx="151" formatCode="m/d/yyyy">
                  <c:v>44055</c:v>
                </c:pt>
                <c:pt idx="152" formatCode="m/d/yyyy">
                  <c:v>44056</c:v>
                </c:pt>
                <c:pt idx="153" formatCode="m/d/yyyy">
                  <c:v>44057</c:v>
                </c:pt>
                <c:pt idx="154" formatCode="m/d/yyyy">
                  <c:v>44058</c:v>
                </c:pt>
                <c:pt idx="155" formatCode="m/d/yyyy">
                  <c:v>44059</c:v>
                </c:pt>
                <c:pt idx="156" formatCode="m/d/yyyy">
                  <c:v>44060</c:v>
                </c:pt>
                <c:pt idx="157" formatCode="m/d/yyyy">
                  <c:v>44061</c:v>
                </c:pt>
                <c:pt idx="158" formatCode="m/d/yyyy">
                  <c:v>44062</c:v>
                </c:pt>
                <c:pt idx="159" formatCode="m/d/yyyy">
                  <c:v>44063</c:v>
                </c:pt>
                <c:pt idx="160" formatCode="m/d/yyyy">
                  <c:v>44064</c:v>
                </c:pt>
                <c:pt idx="161" formatCode="m/d/yyyy">
                  <c:v>44065</c:v>
                </c:pt>
                <c:pt idx="162" formatCode="m/d/yyyy">
                  <c:v>44066</c:v>
                </c:pt>
                <c:pt idx="163" formatCode="m/d/yyyy">
                  <c:v>44067</c:v>
                </c:pt>
                <c:pt idx="164" formatCode="m/d/yyyy">
                  <c:v>44068</c:v>
                </c:pt>
                <c:pt idx="165" formatCode="m/d/yyyy">
                  <c:v>44069</c:v>
                </c:pt>
                <c:pt idx="166" formatCode="m/d/yyyy">
                  <c:v>44070</c:v>
                </c:pt>
                <c:pt idx="167" formatCode="m/d/yyyy">
                  <c:v>44071</c:v>
                </c:pt>
                <c:pt idx="168" formatCode="m/d/yyyy">
                  <c:v>44072</c:v>
                </c:pt>
                <c:pt idx="169" formatCode="m/d/yyyy">
                  <c:v>44073</c:v>
                </c:pt>
                <c:pt idx="170" formatCode="m/d/yyyy">
                  <c:v>44074</c:v>
                </c:pt>
                <c:pt idx="171" formatCode="m/d/yyyy">
                  <c:v>44075</c:v>
                </c:pt>
                <c:pt idx="172" formatCode="m/d/yyyy">
                  <c:v>44076</c:v>
                </c:pt>
                <c:pt idx="173" formatCode="m/d/yyyy">
                  <c:v>44077</c:v>
                </c:pt>
                <c:pt idx="174" formatCode="m/d/yyyy">
                  <c:v>44078</c:v>
                </c:pt>
                <c:pt idx="175" formatCode="m/d/yyyy">
                  <c:v>44079</c:v>
                </c:pt>
                <c:pt idx="176" formatCode="m/d/yyyy">
                  <c:v>44080</c:v>
                </c:pt>
                <c:pt idx="177" formatCode="m/d/yyyy">
                  <c:v>44081</c:v>
                </c:pt>
                <c:pt idx="178" formatCode="m/d/yyyy">
                  <c:v>44082</c:v>
                </c:pt>
                <c:pt idx="179" formatCode="m/d/yyyy">
                  <c:v>44083</c:v>
                </c:pt>
                <c:pt idx="180" formatCode="m/d/yyyy">
                  <c:v>44084</c:v>
                </c:pt>
                <c:pt idx="181" formatCode="m/d/yyyy">
                  <c:v>44085</c:v>
                </c:pt>
                <c:pt idx="182" formatCode="m/d/yyyy">
                  <c:v>44086</c:v>
                </c:pt>
                <c:pt idx="183" formatCode="m/d/yyyy">
                  <c:v>44087</c:v>
                </c:pt>
                <c:pt idx="184" formatCode="m/d/yyyy">
                  <c:v>44088</c:v>
                </c:pt>
                <c:pt idx="185" formatCode="m/d/yyyy">
                  <c:v>44089</c:v>
                </c:pt>
                <c:pt idx="186" formatCode="m/d/yyyy">
                  <c:v>44090</c:v>
                </c:pt>
                <c:pt idx="187" formatCode="m/d/yyyy">
                  <c:v>44091</c:v>
                </c:pt>
                <c:pt idx="188" formatCode="m/d/yyyy">
                  <c:v>44092</c:v>
                </c:pt>
                <c:pt idx="189" formatCode="m/d/yyyy">
                  <c:v>44093</c:v>
                </c:pt>
                <c:pt idx="190" formatCode="m/d/yyyy">
                  <c:v>44094</c:v>
                </c:pt>
                <c:pt idx="191" formatCode="m/d/yyyy">
                  <c:v>44095</c:v>
                </c:pt>
                <c:pt idx="192" formatCode="m/d/yyyy">
                  <c:v>44096</c:v>
                </c:pt>
                <c:pt idx="193" formatCode="m/d/yyyy">
                  <c:v>44097</c:v>
                </c:pt>
                <c:pt idx="194" formatCode="m/d/yyyy">
                  <c:v>44098</c:v>
                </c:pt>
                <c:pt idx="195" formatCode="m/d/yyyy">
                  <c:v>44099</c:v>
                </c:pt>
                <c:pt idx="196" formatCode="m/d/yyyy">
                  <c:v>44100</c:v>
                </c:pt>
                <c:pt idx="197" formatCode="m/d/yyyy">
                  <c:v>44101</c:v>
                </c:pt>
                <c:pt idx="198" formatCode="m/d/yyyy">
                  <c:v>44102</c:v>
                </c:pt>
                <c:pt idx="199" formatCode="m/d/yyyy">
                  <c:v>44103</c:v>
                </c:pt>
                <c:pt idx="200" formatCode="m/d/yyyy">
                  <c:v>44104</c:v>
                </c:pt>
                <c:pt idx="201" formatCode="m/d/yyyy">
                  <c:v>44105</c:v>
                </c:pt>
                <c:pt idx="202" formatCode="m/d/yyyy">
                  <c:v>44106</c:v>
                </c:pt>
                <c:pt idx="203" formatCode="m/d/yyyy">
                  <c:v>44107</c:v>
                </c:pt>
                <c:pt idx="204" formatCode="m/d/yyyy">
                  <c:v>44108</c:v>
                </c:pt>
                <c:pt idx="205" formatCode="m/d/yyyy">
                  <c:v>44109</c:v>
                </c:pt>
                <c:pt idx="206" formatCode="m/d/yyyy">
                  <c:v>44110</c:v>
                </c:pt>
                <c:pt idx="207" formatCode="m/d/yyyy">
                  <c:v>44111</c:v>
                </c:pt>
                <c:pt idx="208" formatCode="m/d/yyyy">
                  <c:v>44112</c:v>
                </c:pt>
                <c:pt idx="209" formatCode="m/d/yyyy">
                  <c:v>44113</c:v>
                </c:pt>
                <c:pt idx="210" formatCode="m/d/yyyy">
                  <c:v>44114</c:v>
                </c:pt>
                <c:pt idx="211" formatCode="m/d/yyyy">
                  <c:v>44115</c:v>
                </c:pt>
                <c:pt idx="212" formatCode="m/d/yyyy">
                  <c:v>44116</c:v>
                </c:pt>
                <c:pt idx="213" formatCode="m/d/yyyy">
                  <c:v>44117</c:v>
                </c:pt>
                <c:pt idx="214" formatCode="m/d/yyyy">
                  <c:v>44118</c:v>
                </c:pt>
                <c:pt idx="215" formatCode="m/d/yyyy">
                  <c:v>44119</c:v>
                </c:pt>
                <c:pt idx="216" formatCode="m/d/yyyy">
                  <c:v>44120</c:v>
                </c:pt>
                <c:pt idx="217" formatCode="m/d/yyyy">
                  <c:v>44121</c:v>
                </c:pt>
                <c:pt idx="218" formatCode="m/d/yyyy">
                  <c:v>44122</c:v>
                </c:pt>
                <c:pt idx="219" formatCode="m/d/yyyy">
                  <c:v>44123</c:v>
                </c:pt>
                <c:pt idx="220" formatCode="m/d/yyyy">
                  <c:v>44124</c:v>
                </c:pt>
                <c:pt idx="221" formatCode="m/d/yyyy">
                  <c:v>44125</c:v>
                </c:pt>
                <c:pt idx="222" formatCode="m/d/yyyy">
                  <c:v>44126</c:v>
                </c:pt>
                <c:pt idx="223" formatCode="m/d/yyyy">
                  <c:v>44127</c:v>
                </c:pt>
                <c:pt idx="224" formatCode="m/d/yyyy">
                  <c:v>44128</c:v>
                </c:pt>
                <c:pt idx="225" formatCode="m/d/yyyy">
                  <c:v>44129</c:v>
                </c:pt>
                <c:pt idx="226" formatCode="m/d/yyyy">
                  <c:v>44130</c:v>
                </c:pt>
                <c:pt idx="227" formatCode="m/d/yyyy">
                  <c:v>44131</c:v>
                </c:pt>
                <c:pt idx="228" formatCode="m/d/yyyy">
                  <c:v>44132</c:v>
                </c:pt>
                <c:pt idx="229" formatCode="m/d/yyyy">
                  <c:v>44133</c:v>
                </c:pt>
                <c:pt idx="230" formatCode="m/d/yyyy">
                  <c:v>44134</c:v>
                </c:pt>
                <c:pt idx="231" formatCode="m/d/yyyy">
                  <c:v>44135</c:v>
                </c:pt>
                <c:pt idx="232" formatCode="m/d/yyyy">
                  <c:v>44136</c:v>
                </c:pt>
                <c:pt idx="233" formatCode="m/d/yyyy">
                  <c:v>44137</c:v>
                </c:pt>
                <c:pt idx="234" formatCode="m/d/yyyy">
                  <c:v>44138</c:v>
                </c:pt>
                <c:pt idx="235" formatCode="m/d/yyyy">
                  <c:v>44139</c:v>
                </c:pt>
                <c:pt idx="236" formatCode="m/d/yyyy">
                  <c:v>44140</c:v>
                </c:pt>
                <c:pt idx="237" formatCode="m/d/yyyy">
                  <c:v>44141</c:v>
                </c:pt>
                <c:pt idx="238" formatCode="m/d/yyyy">
                  <c:v>44142</c:v>
                </c:pt>
                <c:pt idx="239" formatCode="m/d/yyyy">
                  <c:v>44143</c:v>
                </c:pt>
                <c:pt idx="240" formatCode="m/d/yyyy">
                  <c:v>44144</c:v>
                </c:pt>
                <c:pt idx="241" formatCode="m/d/yyyy">
                  <c:v>44145</c:v>
                </c:pt>
                <c:pt idx="242" formatCode="m/d/yyyy">
                  <c:v>44146</c:v>
                </c:pt>
                <c:pt idx="243" formatCode="m/d/yyyy">
                  <c:v>44147</c:v>
                </c:pt>
                <c:pt idx="244" formatCode="m/d/yyyy">
                  <c:v>44148</c:v>
                </c:pt>
                <c:pt idx="245" formatCode="m/d/yyyy">
                  <c:v>44149</c:v>
                </c:pt>
                <c:pt idx="246" formatCode="m/d/yyyy">
                  <c:v>44150</c:v>
                </c:pt>
                <c:pt idx="247" formatCode="m/d/yyyy">
                  <c:v>44151</c:v>
                </c:pt>
                <c:pt idx="248" formatCode="m/d/yyyy">
                  <c:v>44152</c:v>
                </c:pt>
                <c:pt idx="249" formatCode="m/d/yyyy">
                  <c:v>44153</c:v>
                </c:pt>
                <c:pt idx="250" formatCode="m/d/yyyy">
                  <c:v>44154</c:v>
                </c:pt>
                <c:pt idx="251" formatCode="m/d/yyyy">
                  <c:v>44155</c:v>
                </c:pt>
                <c:pt idx="252" formatCode="m/d/yyyy">
                  <c:v>44156</c:v>
                </c:pt>
                <c:pt idx="253" formatCode="m/d/yyyy">
                  <c:v>44157</c:v>
                </c:pt>
                <c:pt idx="254" formatCode="m/d/yyyy">
                  <c:v>44158</c:v>
                </c:pt>
                <c:pt idx="255" formatCode="m/d/yyyy">
                  <c:v>44159</c:v>
                </c:pt>
                <c:pt idx="256" formatCode="m/d/yyyy">
                  <c:v>44160</c:v>
                </c:pt>
                <c:pt idx="257" formatCode="m/d/yyyy">
                  <c:v>44161</c:v>
                </c:pt>
                <c:pt idx="258" formatCode="m/d/yyyy">
                  <c:v>44162</c:v>
                </c:pt>
                <c:pt idx="259" formatCode="m/d/yyyy">
                  <c:v>44163</c:v>
                </c:pt>
                <c:pt idx="260" formatCode="m/d/yyyy">
                  <c:v>44164</c:v>
                </c:pt>
                <c:pt idx="261" formatCode="m/d/yyyy">
                  <c:v>44165</c:v>
                </c:pt>
                <c:pt idx="262" formatCode="m/d/yyyy">
                  <c:v>44166</c:v>
                </c:pt>
                <c:pt idx="263" formatCode="m/d/yyyy">
                  <c:v>44167</c:v>
                </c:pt>
                <c:pt idx="264" formatCode="m/d/yyyy">
                  <c:v>44168</c:v>
                </c:pt>
                <c:pt idx="265" formatCode="m/d/yyyy">
                  <c:v>44169</c:v>
                </c:pt>
                <c:pt idx="266" formatCode="m/d/yyyy">
                  <c:v>44170</c:v>
                </c:pt>
                <c:pt idx="267" formatCode="m/d/yyyy">
                  <c:v>44171</c:v>
                </c:pt>
                <c:pt idx="268" formatCode="m/d/yyyy">
                  <c:v>44172</c:v>
                </c:pt>
                <c:pt idx="269" formatCode="m/d/yyyy">
                  <c:v>44173</c:v>
                </c:pt>
                <c:pt idx="270" formatCode="m/d/yyyy">
                  <c:v>44174</c:v>
                </c:pt>
                <c:pt idx="271" formatCode="m/d/yyyy">
                  <c:v>44175</c:v>
                </c:pt>
                <c:pt idx="272" formatCode="m/d/yyyy">
                  <c:v>44176</c:v>
                </c:pt>
                <c:pt idx="273" formatCode="m/d/yyyy">
                  <c:v>44177</c:v>
                </c:pt>
                <c:pt idx="274" formatCode="m/d/yyyy">
                  <c:v>44178</c:v>
                </c:pt>
                <c:pt idx="275" formatCode="m/d/yyyy">
                  <c:v>44179</c:v>
                </c:pt>
                <c:pt idx="276" formatCode="m/d/yyyy">
                  <c:v>44180</c:v>
                </c:pt>
                <c:pt idx="277" formatCode="m/d/yyyy">
                  <c:v>44181</c:v>
                </c:pt>
                <c:pt idx="278" formatCode="m/d/yyyy">
                  <c:v>44182</c:v>
                </c:pt>
                <c:pt idx="279" formatCode="m/d/yyyy">
                  <c:v>44183</c:v>
                </c:pt>
                <c:pt idx="280" formatCode="m/d/yyyy">
                  <c:v>44184</c:v>
                </c:pt>
                <c:pt idx="281" formatCode="m/d/yyyy">
                  <c:v>44185</c:v>
                </c:pt>
                <c:pt idx="282" formatCode="m/d/yyyy">
                  <c:v>44186</c:v>
                </c:pt>
                <c:pt idx="283" formatCode="m/d/yyyy">
                  <c:v>44187</c:v>
                </c:pt>
                <c:pt idx="284" formatCode="m/d/yyyy">
                  <c:v>44188</c:v>
                </c:pt>
                <c:pt idx="285" formatCode="m/d/yyyy">
                  <c:v>44189</c:v>
                </c:pt>
                <c:pt idx="286" formatCode="m/d/yyyy">
                  <c:v>44190</c:v>
                </c:pt>
                <c:pt idx="287" formatCode="m/d/yyyy">
                  <c:v>44191</c:v>
                </c:pt>
                <c:pt idx="288" formatCode="m/d/yyyy">
                  <c:v>44192</c:v>
                </c:pt>
                <c:pt idx="289" formatCode="m/d/yyyy">
                  <c:v>44193</c:v>
                </c:pt>
                <c:pt idx="290" formatCode="m/d/yyyy">
                  <c:v>44194</c:v>
                </c:pt>
                <c:pt idx="291" formatCode="m/d/yyyy">
                  <c:v>44195</c:v>
                </c:pt>
                <c:pt idx="292" formatCode="m/d/yyyy">
                  <c:v>44196</c:v>
                </c:pt>
                <c:pt idx="293" formatCode="m/d/yyyy">
                  <c:v>44197</c:v>
                </c:pt>
                <c:pt idx="294" formatCode="m/d/yyyy">
                  <c:v>44198</c:v>
                </c:pt>
                <c:pt idx="295" formatCode="m/d/yyyy">
                  <c:v>44199</c:v>
                </c:pt>
                <c:pt idx="296" formatCode="m/d/yyyy">
                  <c:v>44200</c:v>
                </c:pt>
                <c:pt idx="297" formatCode="m/d/yyyy">
                  <c:v>44201</c:v>
                </c:pt>
                <c:pt idx="298" formatCode="m/d/yyyy">
                  <c:v>44202</c:v>
                </c:pt>
                <c:pt idx="299" formatCode="m/d/yyyy">
                  <c:v>44203</c:v>
                </c:pt>
                <c:pt idx="300" formatCode="m/d/yyyy">
                  <c:v>44204</c:v>
                </c:pt>
                <c:pt idx="301" formatCode="m/d/yyyy">
                  <c:v>44205</c:v>
                </c:pt>
                <c:pt idx="302" formatCode="m/d/yyyy">
                  <c:v>44206</c:v>
                </c:pt>
                <c:pt idx="303" formatCode="m/d/yyyy">
                  <c:v>44207</c:v>
                </c:pt>
                <c:pt idx="304" formatCode="m/d/yyyy">
                  <c:v>44208</c:v>
                </c:pt>
                <c:pt idx="305" formatCode="m/d/yyyy">
                  <c:v>44209</c:v>
                </c:pt>
                <c:pt idx="306" formatCode="m/d/yyyy">
                  <c:v>44210</c:v>
                </c:pt>
                <c:pt idx="307" formatCode="m/d/yyyy">
                  <c:v>44211</c:v>
                </c:pt>
                <c:pt idx="308" formatCode="m/d/yyyy">
                  <c:v>44212</c:v>
                </c:pt>
                <c:pt idx="309" formatCode="m/d/yyyy">
                  <c:v>44213</c:v>
                </c:pt>
                <c:pt idx="310" formatCode="m/d/yyyy">
                  <c:v>44214</c:v>
                </c:pt>
                <c:pt idx="311" formatCode="m/d/yyyy">
                  <c:v>44215</c:v>
                </c:pt>
                <c:pt idx="312" formatCode="m/d/yyyy">
                  <c:v>44216</c:v>
                </c:pt>
                <c:pt idx="313" formatCode="m/d/yyyy">
                  <c:v>44217</c:v>
                </c:pt>
                <c:pt idx="314" formatCode="m/d/yyyy">
                  <c:v>44218</c:v>
                </c:pt>
                <c:pt idx="315" formatCode="m/d/yyyy">
                  <c:v>44219</c:v>
                </c:pt>
                <c:pt idx="316" formatCode="m/d/yyyy">
                  <c:v>44220</c:v>
                </c:pt>
                <c:pt idx="317" formatCode="m/d/yyyy">
                  <c:v>44221</c:v>
                </c:pt>
                <c:pt idx="318" formatCode="m/d/yyyy">
                  <c:v>44222</c:v>
                </c:pt>
                <c:pt idx="319" formatCode="m/d/yyyy">
                  <c:v>44223</c:v>
                </c:pt>
                <c:pt idx="320" formatCode="m/d/yyyy">
                  <c:v>44224</c:v>
                </c:pt>
                <c:pt idx="321" formatCode="m/d/yyyy">
                  <c:v>44225</c:v>
                </c:pt>
                <c:pt idx="322" formatCode="m/d/yyyy">
                  <c:v>44226</c:v>
                </c:pt>
                <c:pt idx="323" formatCode="m/d/yyyy">
                  <c:v>44227</c:v>
                </c:pt>
                <c:pt idx="324" formatCode="m/d/yyyy">
                  <c:v>44228</c:v>
                </c:pt>
                <c:pt idx="325" formatCode="m/d/yyyy">
                  <c:v>44229</c:v>
                </c:pt>
                <c:pt idx="326" formatCode="m/d/yyyy">
                  <c:v>44230</c:v>
                </c:pt>
                <c:pt idx="327" formatCode="m/d/yyyy">
                  <c:v>44231</c:v>
                </c:pt>
                <c:pt idx="328" formatCode="m/d/yyyy">
                  <c:v>44232</c:v>
                </c:pt>
                <c:pt idx="329" formatCode="m/d/yyyy">
                  <c:v>44233</c:v>
                </c:pt>
                <c:pt idx="330" formatCode="m/d/yyyy">
                  <c:v>44234</c:v>
                </c:pt>
                <c:pt idx="331" formatCode="m/d/yyyy">
                  <c:v>44235</c:v>
                </c:pt>
                <c:pt idx="332" formatCode="m/d/yyyy">
                  <c:v>44236</c:v>
                </c:pt>
                <c:pt idx="333" formatCode="m/d/yyyy">
                  <c:v>44237</c:v>
                </c:pt>
                <c:pt idx="334" formatCode="m/d/yyyy">
                  <c:v>44238</c:v>
                </c:pt>
                <c:pt idx="335" formatCode="m/d/yyyy">
                  <c:v>44239</c:v>
                </c:pt>
                <c:pt idx="336" formatCode="m/d/yyyy">
                  <c:v>44240</c:v>
                </c:pt>
                <c:pt idx="337" formatCode="m/d/yyyy">
                  <c:v>44241</c:v>
                </c:pt>
                <c:pt idx="338" formatCode="m/d/yyyy">
                  <c:v>44242</c:v>
                </c:pt>
                <c:pt idx="339" formatCode="m/d/yyyy">
                  <c:v>44243</c:v>
                </c:pt>
                <c:pt idx="340" formatCode="m/d/yyyy">
                  <c:v>44244</c:v>
                </c:pt>
                <c:pt idx="341" formatCode="m/d/yyyy">
                  <c:v>44245</c:v>
                </c:pt>
                <c:pt idx="342" formatCode="m/d/yyyy">
                  <c:v>44246</c:v>
                </c:pt>
                <c:pt idx="343" formatCode="m/d/yyyy">
                  <c:v>44247</c:v>
                </c:pt>
                <c:pt idx="344" formatCode="m/d/yyyy">
                  <c:v>44248</c:v>
                </c:pt>
                <c:pt idx="345" formatCode="m/d/yyyy">
                  <c:v>44249</c:v>
                </c:pt>
                <c:pt idx="346" formatCode="m/d/yyyy">
                  <c:v>44250</c:v>
                </c:pt>
                <c:pt idx="347" formatCode="m/d/yyyy">
                  <c:v>44251</c:v>
                </c:pt>
                <c:pt idx="348" formatCode="m/d/yyyy">
                  <c:v>44252</c:v>
                </c:pt>
                <c:pt idx="349" formatCode="m/d/yyyy">
                  <c:v>44253</c:v>
                </c:pt>
                <c:pt idx="350" formatCode="m/d/yyyy">
                  <c:v>44254</c:v>
                </c:pt>
                <c:pt idx="351" formatCode="m/d/yyyy">
                  <c:v>44255</c:v>
                </c:pt>
                <c:pt idx="352" formatCode="m/d/yyyy">
                  <c:v>44256</c:v>
                </c:pt>
                <c:pt idx="353" formatCode="m/d/yyyy">
                  <c:v>44257</c:v>
                </c:pt>
                <c:pt idx="354" formatCode="m/d/yyyy">
                  <c:v>44258</c:v>
                </c:pt>
                <c:pt idx="355" formatCode="m/d/yyyy">
                  <c:v>44259</c:v>
                </c:pt>
                <c:pt idx="356" formatCode="m/d/yyyy">
                  <c:v>44260</c:v>
                </c:pt>
                <c:pt idx="357" formatCode="m/d/yyyy">
                  <c:v>44261</c:v>
                </c:pt>
                <c:pt idx="358" formatCode="m/d/yyyy">
                  <c:v>44262</c:v>
                </c:pt>
                <c:pt idx="359" formatCode="m/d/yyyy">
                  <c:v>44263</c:v>
                </c:pt>
                <c:pt idx="360" formatCode="m/d/yyyy">
                  <c:v>44264</c:v>
                </c:pt>
                <c:pt idx="361" formatCode="m/d/yyyy">
                  <c:v>44265</c:v>
                </c:pt>
                <c:pt idx="362" formatCode="m/d/yyyy">
                  <c:v>44266</c:v>
                </c:pt>
                <c:pt idx="363" formatCode="m/d/yyyy">
                  <c:v>44267</c:v>
                </c:pt>
                <c:pt idx="364" formatCode="m/d/yyyy">
                  <c:v>44268</c:v>
                </c:pt>
                <c:pt idx="365" formatCode="m/d/yyyy">
                  <c:v>44269</c:v>
                </c:pt>
                <c:pt idx="366" formatCode="m/d/yyyy">
                  <c:v>44270</c:v>
                </c:pt>
                <c:pt idx="367" formatCode="m/d/yyyy">
                  <c:v>44271</c:v>
                </c:pt>
                <c:pt idx="368" formatCode="m/d/yyyy">
                  <c:v>44272</c:v>
                </c:pt>
                <c:pt idx="369" formatCode="m/d/yyyy">
                  <c:v>44273</c:v>
                </c:pt>
                <c:pt idx="370" formatCode="m/d/yyyy">
                  <c:v>44274</c:v>
                </c:pt>
                <c:pt idx="371" formatCode="m/d/yyyy">
                  <c:v>44275</c:v>
                </c:pt>
                <c:pt idx="372" formatCode="m/d/yyyy">
                  <c:v>44276</c:v>
                </c:pt>
                <c:pt idx="373" formatCode="m/d/yyyy">
                  <c:v>44277</c:v>
                </c:pt>
                <c:pt idx="374" formatCode="m/d/yyyy">
                  <c:v>44278</c:v>
                </c:pt>
                <c:pt idx="375" formatCode="m/d/yyyy">
                  <c:v>44279</c:v>
                </c:pt>
                <c:pt idx="376" formatCode="m/d/yyyy">
                  <c:v>44280</c:v>
                </c:pt>
                <c:pt idx="377" formatCode="m/d/yyyy">
                  <c:v>44281</c:v>
                </c:pt>
                <c:pt idx="378" formatCode="m/d/yyyy">
                  <c:v>44282</c:v>
                </c:pt>
                <c:pt idx="379" formatCode="m/d/yyyy">
                  <c:v>44283</c:v>
                </c:pt>
                <c:pt idx="380" formatCode="m/d/yyyy">
                  <c:v>44284</c:v>
                </c:pt>
                <c:pt idx="381" formatCode="m/d/yyyy">
                  <c:v>44285</c:v>
                </c:pt>
                <c:pt idx="382" formatCode="m/d/yyyy">
                  <c:v>44286</c:v>
                </c:pt>
                <c:pt idx="383" formatCode="m/d/yyyy">
                  <c:v>44287</c:v>
                </c:pt>
                <c:pt idx="384" formatCode="m/d/yyyy">
                  <c:v>44288</c:v>
                </c:pt>
                <c:pt idx="385" formatCode="m/d/yyyy">
                  <c:v>44289</c:v>
                </c:pt>
                <c:pt idx="386" formatCode="m/d/yyyy">
                  <c:v>44290</c:v>
                </c:pt>
                <c:pt idx="387" formatCode="m/d/yyyy">
                  <c:v>44291</c:v>
                </c:pt>
                <c:pt idx="388" formatCode="m/d/yyyy">
                  <c:v>44292</c:v>
                </c:pt>
                <c:pt idx="389" formatCode="m/d/yyyy">
                  <c:v>44293</c:v>
                </c:pt>
                <c:pt idx="390" formatCode="m/d/yyyy">
                  <c:v>44294</c:v>
                </c:pt>
                <c:pt idx="391" formatCode="m/d/yyyy">
                  <c:v>44295</c:v>
                </c:pt>
                <c:pt idx="392" formatCode="m/d/yyyy">
                  <c:v>44296</c:v>
                </c:pt>
                <c:pt idx="393" formatCode="m/d/yyyy">
                  <c:v>44297</c:v>
                </c:pt>
                <c:pt idx="394" formatCode="m/d/yyyy">
                  <c:v>44298</c:v>
                </c:pt>
                <c:pt idx="395" formatCode="m/d/yyyy">
                  <c:v>44299</c:v>
                </c:pt>
                <c:pt idx="396" formatCode="m/d/yyyy">
                  <c:v>44300</c:v>
                </c:pt>
                <c:pt idx="397" formatCode="m/d/yyyy">
                  <c:v>44301</c:v>
                </c:pt>
                <c:pt idx="398" formatCode="m/d/yyyy">
                  <c:v>44302</c:v>
                </c:pt>
                <c:pt idx="399" formatCode="m/d/yyyy">
                  <c:v>44303</c:v>
                </c:pt>
                <c:pt idx="400" formatCode="m/d/yyyy">
                  <c:v>44304</c:v>
                </c:pt>
                <c:pt idx="401" formatCode="m/d/yyyy">
                  <c:v>44305</c:v>
                </c:pt>
                <c:pt idx="402" formatCode="m/d/yyyy">
                  <c:v>44306</c:v>
                </c:pt>
                <c:pt idx="403" formatCode="m/d/yyyy">
                  <c:v>44307</c:v>
                </c:pt>
                <c:pt idx="404" formatCode="m/d/yyyy">
                  <c:v>44308</c:v>
                </c:pt>
                <c:pt idx="405" formatCode="m/d/yyyy">
                  <c:v>44309</c:v>
                </c:pt>
                <c:pt idx="406" formatCode="m/d/yyyy">
                  <c:v>44310</c:v>
                </c:pt>
              </c:numCache>
            </c:numRef>
          </c:cat>
          <c:val>
            <c:numRef>
              <c:f>'EpiCurve v2.2'!$B$22:$B$428</c:f>
              <c:numCache>
                <c:formatCode>General</c:formatCode>
                <c:ptCount val="40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11</c:v>
                </c:pt>
                <c:pt idx="25">
                  <c:v>6</c:v>
                </c:pt>
                <c:pt idx="26">
                  <c:v>6</c:v>
                </c:pt>
                <c:pt idx="27">
                  <c:v>11</c:v>
                </c:pt>
                <c:pt idx="28">
                  <c:v>2</c:v>
                </c:pt>
                <c:pt idx="29">
                  <c:v>1</c:v>
                </c:pt>
                <c:pt idx="30">
                  <c:v>8</c:v>
                </c:pt>
                <c:pt idx="31">
                  <c:v>8</c:v>
                </c:pt>
                <c:pt idx="32">
                  <c:v>6</c:v>
                </c:pt>
                <c:pt idx="33">
                  <c:v>3</c:v>
                </c:pt>
                <c:pt idx="34">
                  <c:v>5</c:v>
                </c:pt>
                <c:pt idx="35">
                  <c:v>10</c:v>
                </c:pt>
                <c:pt idx="36">
                  <c:v>8</c:v>
                </c:pt>
                <c:pt idx="37">
                  <c:v>2</c:v>
                </c:pt>
                <c:pt idx="38">
                  <c:v>0</c:v>
                </c:pt>
                <c:pt idx="39">
                  <c:v>4</c:v>
                </c:pt>
                <c:pt idx="40">
                  <c:v>12</c:v>
                </c:pt>
                <c:pt idx="41">
                  <c:v>3</c:v>
                </c:pt>
                <c:pt idx="42">
                  <c:v>4</c:v>
                </c:pt>
                <c:pt idx="43">
                  <c:v>9</c:v>
                </c:pt>
                <c:pt idx="44">
                  <c:v>8</c:v>
                </c:pt>
                <c:pt idx="45">
                  <c:v>0</c:v>
                </c:pt>
                <c:pt idx="46">
                  <c:v>0</c:v>
                </c:pt>
                <c:pt idx="47">
                  <c:v>11</c:v>
                </c:pt>
                <c:pt idx="48">
                  <c:v>2</c:v>
                </c:pt>
                <c:pt idx="49">
                  <c:v>4</c:v>
                </c:pt>
                <c:pt idx="50">
                  <c:v>8</c:v>
                </c:pt>
                <c:pt idx="51">
                  <c:v>4</c:v>
                </c:pt>
                <c:pt idx="52">
                  <c:v>8</c:v>
                </c:pt>
                <c:pt idx="53">
                  <c:v>11</c:v>
                </c:pt>
                <c:pt idx="54">
                  <c:v>10</c:v>
                </c:pt>
                <c:pt idx="55">
                  <c:v>0</c:v>
                </c:pt>
                <c:pt idx="56">
                  <c:v>5</c:v>
                </c:pt>
                <c:pt idx="57">
                  <c:v>7</c:v>
                </c:pt>
                <c:pt idx="58">
                  <c:v>1</c:v>
                </c:pt>
                <c:pt idx="59">
                  <c:v>1</c:v>
                </c:pt>
                <c:pt idx="60">
                  <c:v>2</c:v>
                </c:pt>
                <c:pt idx="61">
                  <c:v>4</c:v>
                </c:pt>
                <c:pt idx="62">
                  <c:v>4</c:v>
                </c:pt>
                <c:pt idx="63">
                  <c:v>3</c:v>
                </c:pt>
                <c:pt idx="64">
                  <c:v>3</c:v>
                </c:pt>
                <c:pt idx="65">
                  <c:v>4</c:v>
                </c:pt>
                <c:pt idx="66">
                  <c:v>5</c:v>
                </c:pt>
                <c:pt idx="67">
                  <c:v>2</c:v>
                </c:pt>
                <c:pt idx="68">
                  <c:v>9</c:v>
                </c:pt>
                <c:pt idx="69">
                  <c:v>6</c:v>
                </c:pt>
                <c:pt idx="70">
                  <c:v>10</c:v>
                </c:pt>
                <c:pt idx="71">
                  <c:v>0</c:v>
                </c:pt>
                <c:pt idx="72">
                  <c:v>2</c:v>
                </c:pt>
                <c:pt idx="73">
                  <c:v>0</c:v>
                </c:pt>
                <c:pt idx="74">
                  <c:v>3</c:v>
                </c:pt>
                <c:pt idx="75">
                  <c:v>4</c:v>
                </c:pt>
                <c:pt idx="76">
                  <c:v>7</c:v>
                </c:pt>
                <c:pt idx="77">
                  <c:v>8</c:v>
                </c:pt>
                <c:pt idx="78">
                  <c:v>8</c:v>
                </c:pt>
                <c:pt idx="79">
                  <c:v>15</c:v>
                </c:pt>
                <c:pt idx="80">
                  <c:v>5</c:v>
                </c:pt>
                <c:pt idx="81">
                  <c:v>4</c:v>
                </c:pt>
                <c:pt idx="82">
                  <c:v>13</c:v>
                </c:pt>
                <c:pt idx="83">
                  <c:v>11</c:v>
                </c:pt>
                <c:pt idx="84">
                  <c:v>14</c:v>
                </c:pt>
                <c:pt idx="85">
                  <c:v>11</c:v>
                </c:pt>
                <c:pt idx="86">
                  <c:v>13</c:v>
                </c:pt>
                <c:pt idx="87">
                  <c:v>14</c:v>
                </c:pt>
                <c:pt idx="88">
                  <c:v>13</c:v>
                </c:pt>
                <c:pt idx="89">
                  <c:v>11</c:v>
                </c:pt>
                <c:pt idx="90">
                  <c:v>25</c:v>
                </c:pt>
                <c:pt idx="91">
                  <c:v>12</c:v>
                </c:pt>
                <c:pt idx="92">
                  <c:v>40</c:v>
                </c:pt>
                <c:pt idx="93">
                  <c:v>11</c:v>
                </c:pt>
                <c:pt idx="94">
                  <c:v>7</c:v>
                </c:pt>
                <c:pt idx="95">
                  <c:v>26</c:v>
                </c:pt>
                <c:pt idx="96">
                  <c:v>39</c:v>
                </c:pt>
                <c:pt idx="97">
                  <c:v>20</c:v>
                </c:pt>
                <c:pt idx="98">
                  <c:v>25</c:v>
                </c:pt>
                <c:pt idx="99">
                  <c:v>24</c:v>
                </c:pt>
                <c:pt idx="100">
                  <c:v>2</c:v>
                </c:pt>
                <c:pt idx="101">
                  <c:v>10</c:v>
                </c:pt>
                <c:pt idx="102">
                  <c:v>19</c:v>
                </c:pt>
                <c:pt idx="103">
                  <c:v>3</c:v>
                </c:pt>
                <c:pt idx="104">
                  <c:v>45</c:v>
                </c:pt>
                <c:pt idx="105">
                  <c:v>39</c:v>
                </c:pt>
                <c:pt idx="106">
                  <c:v>2</c:v>
                </c:pt>
                <c:pt idx="107">
                  <c:v>10</c:v>
                </c:pt>
                <c:pt idx="108">
                  <c:v>24</c:v>
                </c:pt>
                <c:pt idx="109">
                  <c:v>15</c:v>
                </c:pt>
                <c:pt idx="110">
                  <c:v>14</c:v>
                </c:pt>
                <c:pt idx="111">
                  <c:v>36</c:v>
                </c:pt>
                <c:pt idx="112">
                  <c:v>5</c:v>
                </c:pt>
                <c:pt idx="113">
                  <c:v>17</c:v>
                </c:pt>
                <c:pt idx="114">
                  <c:v>26</c:v>
                </c:pt>
                <c:pt idx="115">
                  <c:v>9</c:v>
                </c:pt>
                <c:pt idx="116">
                  <c:v>31</c:v>
                </c:pt>
                <c:pt idx="117">
                  <c:v>6</c:v>
                </c:pt>
                <c:pt idx="118">
                  <c:v>35</c:v>
                </c:pt>
                <c:pt idx="119">
                  <c:v>12</c:v>
                </c:pt>
                <c:pt idx="120">
                  <c:v>14</c:v>
                </c:pt>
                <c:pt idx="121">
                  <c:v>14</c:v>
                </c:pt>
                <c:pt idx="122">
                  <c:v>18</c:v>
                </c:pt>
                <c:pt idx="123">
                  <c:v>14</c:v>
                </c:pt>
                <c:pt idx="124">
                  <c:v>15</c:v>
                </c:pt>
                <c:pt idx="125">
                  <c:v>3</c:v>
                </c:pt>
                <c:pt idx="126">
                  <c:v>3</c:v>
                </c:pt>
                <c:pt idx="127">
                  <c:v>16</c:v>
                </c:pt>
                <c:pt idx="128">
                  <c:v>1</c:v>
                </c:pt>
                <c:pt idx="129">
                  <c:v>6</c:v>
                </c:pt>
                <c:pt idx="130">
                  <c:v>3</c:v>
                </c:pt>
                <c:pt idx="131">
                  <c:v>18</c:v>
                </c:pt>
                <c:pt idx="132">
                  <c:v>13</c:v>
                </c:pt>
                <c:pt idx="133">
                  <c:v>7</c:v>
                </c:pt>
                <c:pt idx="134">
                  <c:v>5</c:v>
                </c:pt>
                <c:pt idx="135">
                  <c:v>10</c:v>
                </c:pt>
                <c:pt idx="136">
                  <c:v>2</c:v>
                </c:pt>
                <c:pt idx="137">
                  <c:v>2</c:v>
                </c:pt>
                <c:pt idx="138">
                  <c:v>5</c:v>
                </c:pt>
                <c:pt idx="139">
                  <c:v>3</c:v>
                </c:pt>
                <c:pt idx="140">
                  <c:v>18</c:v>
                </c:pt>
                <c:pt idx="141">
                  <c:v>7</c:v>
                </c:pt>
                <c:pt idx="142">
                  <c:v>2</c:v>
                </c:pt>
                <c:pt idx="143">
                  <c:v>5</c:v>
                </c:pt>
                <c:pt idx="144">
                  <c:v>2</c:v>
                </c:pt>
                <c:pt idx="145">
                  <c:v>6</c:v>
                </c:pt>
                <c:pt idx="146">
                  <c:v>4</c:v>
                </c:pt>
                <c:pt idx="147">
                  <c:v>3</c:v>
                </c:pt>
                <c:pt idx="148">
                  <c:v>3</c:v>
                </c:pt>
                <c:pt idx="149">
                  <c:v>10</c:v>
                </c:pt>
                <c:pt idx="150">
                  <c:v>2</c:v>
                </c:pt>
                <c:pt idx="151">
                  <c:v>0</c:v>
                </c:pt>
                <c:pt idx="152">
                  <c:v>2</c:v>
                </c:pt>
                <c:pt idx="153">
                  <c:v>3</c:v>
                </c:pt>
                <c:pt idx="154">
                  <c:v>19</c:v>
                </c:pt>
                <c:pt idx="155">
                  <c:v>1</c:v>
                </c:pt>
                <c:pt idx="156">
                  <c:v>5</c:v>
                </c:pt>
                <c:pt idx="157">
                  <c:v>0</c:v>
                </c:pt>
                <c:pt idx="158">
                  <c:v>2</c:v>
                </c:pt>
                <c:pt idx="159">
                  <c:v>1</c:v>
                </c:pt>
                <c:pt idx="160">
                  <c:v>1</c:v>
                </c:pt>
                <c:pt idx="161">
                  <c:v>0</c:v>
                </c:pt>
                <c:pt idx="162">
                  <c:v>4</c:v>
                </c:pt>
                <c:pt idx="163">
                  <c:v>4</c:v>
                </c:pt>
                <c:pt idx="164">
                  <c:v>4</c:v>
                </c:pt>
                <c:pt idx="165">
                  <c:v>0</c:v>
                </c:pt>
                <c:pt idx="166">
                  <c:v>5</c:v>
                </c:pt>
                <c:pt idx="167">
                  <c:v>1</c:v>
                </c:pt>
                <c:pt idx="168">
                  <c:v>0</c:v>
                </c:pt>
                <c:pt idx="169">
                  <c:v>1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0</c:v>
                </c:pt>
                <c:pt idx="174">
                  <c:v>1</c:v>
                </c:pt>
                <c:pt idx="175">
                  <c:v>0</c:v>
                </c:pt>
                <c:pt idx="176">
                  <c:v>4</c:v>
                </c:pt>
                <c:pt idx="177">
                  <c:v>0</c:v>
                </c:pt>
                <c:pt idx="178">
                  <c:v>2</c:v>
                </c:pt>
                <c:pt idx="179">
                  <c:v>2</c:v>
                </c:pt>
                <c:pt idx="180">
                  <c:v>0</c:v>
                </c:pt>
                <c:pt idx="181">
                  <c:v>1</c:v>
                </c:pt>
                <c:pt idx="182">
                  <c:v>3</c:v>
                </c:pt>
                <c:pt idx="183">
                  <c:v>2</c:v>
                </c:pt>
                <c:pt idx="184">
                  <c:v>6</c:v>
                </c:pt>
                <c:pt idx="185">
                  <c:v>5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0</c:v>
                </c:pt>
                <c:pt idx="191">
                  <c:v>0</c:v>
                </c:pt>
                <c:pt idx="192">
                  <c:v>1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1</c:v>
                </c:pt>
                <c:pt idx="197">
                  <c:v>3</c:v>
                </c:pt>
                <c:pt idx="198">
                  <c:v>1</c:v>
                </c:pt>
                <c:pt idx="199">
                  <c:v>1</c:v>
                </c:pt>
                <c:pt idx="200">
                  <c:v>0</c:v>
                </c:pt>
                <c:pt idx="201">
                  <c:v>2</c:v>
                </c:pt>
                <c:pt idx="202">
                  <c:v>1</c:v>
                </c:pt>
                <c:pt idx="203">
                  <c:v>1</c:v>
                </c:pt>
                <c:pt idx="204">
                  <c:v>6</c:v>
                </c:pt>
                <c:pt idx="205">
                  <c:v>0</c:v>
                </c:pt>
                <c:pt idx="206">
                  <c:v>1</c:v>
                </c:pt>
                <c:pt idx="207">
                  <c:v>5</c:v>
                </c:pt>
                <c:pt idx="208">
                  <c:v>0</c:v>
                </c:pt>
                <c:pt idx="209">
                  <c:v>3</c:v>
                </c:pt>
                <c:pt idx="210">
                  <c:v>7</c:v>
                </c:pt>
                <c:pt idx="211">
                  <c:v>2</c:v>
                </c:pt>
                <c:pt idx="212">
                  <c:v>0</c:v>
                </c:pt>
                <c:pt idx="213">
                  <c:v>0</c:v>
                </c:pt>
                <c:pt idx="214">
                  <c:v>2</c:v>
                </c:pt>
                <c:pt idx="215">
                  <c:v>3</c:v>
                </c:pt>
                <c:pt idx="216">
                  <c:v>0</c:v>
                </c:pt>
                <c:pt idx="217">
                  <c:v>3</c:v>
                </c:pt>
                <c:pt idx="218">
                  <c:v>1</c:v>
                </c:pt>
                <c:pt idx="219">
                  <c:v>3</c:v>
                </c:pt>
                <c:pt idx="220">
                  <c:v>1</c:v>
                </c:pt>
                <c:pt idx="221">
                  <c:v>0</c:v>
                </c:pt>
                <c:pt idx="222">
                  <c:v>8</c:v>
                </c:pt>
                <c:pt idx="223">
                  <c:v>2</c:v>
                </c:pt>
                <c:pt idx="224">
                  <c:v>0</c:v>
                </c:pt>
                <c:pt idx="225">
                  <c:v>21</c:v>
                </c:pt>
                <c:pt idx="226">
                  <c:v>3</c:v>
                </c:pt>
                <c:pt idx="227">
                  <c:v>2</c:v>
                </c:pt>
                <c:pt idx="228">
                  <c:v>5</c:v>
                </c:pt>
                <c:pt idx="229">
                  <c:v>1</c:v>
                </c:pt>
                <c:pt idx="230">
                  <c:v>4</c:v>
                </c:pt>
                <c:pt idx="231">
                  <c:v>3</c:v>
                </c:pt>
                <c:pt idx="232">
                  <c:v>2</c:v>
                </c:pt>
                <c:pt idx="233">
                  <c:v>0</c:v>
                </c:pt>
                <c:pt idx="234">
                  <c:v>2</c:v>
                </c:pt>
                <c:pt idx="235">
                  <c:v>2</c:v>
                </c:pt>
                <c:pt idx="236">
                  <c:v>2</c:v>
                </c:pt>
                <c:pt idx="237">
                  <c:v>4</c:v>
                </c:pt>
                <c:pt idx="238">
                  <c:v>2</c:v>
                </c:pt>
                <c:pt idx="239">
                  <c:v>4</c:v>
                </c:pt>
                <c:pt idx="240">
                  <c:v>9</c:v>
                </c:pt>
                <c:pt idx="241">
                  <c:v>1</c:v>
                </c:pt>
                <c:pt idx="242">
                  <c:v>6</c:v>
                </c:pt>
                <c:pt idx="243">
                  <c:v>23</c:v>
                </c:pt>
                <c:pt idx="244">
                  <c:v>7</c:v>
                </c:pt>
                <c:pt idx="245">
                  <c:v>9</c:v>
                </c:pt>
                <c:pt idx="246">
                  <c:v>5</c:v>
                </c:pt>
                <c:pt idx="247">
                  <c:v>11</c:v>
                </c:pt>
                <c:pt idx="248">
                  <c:v>5</c:v>
                </c:pt>
                <c:pt idx="249">
                  <c:v>11</c:v>
                </c:pt>
                <c:pt idx="250">
                  <c:v>12</c:v>
                </c:pt>
                <c:pt idx="251">
                  <c:v>3</c:v>
                </c:pt>
                <c:pt idx="252">
                  <c:v>4</c:v>
                </c:pt>
                <c:pt idx="253">
                  <c:v>9</c:v>
                </c:pt>
                <c:pt idx="254">
                  <c:v>3</c:v>
                </c:pt>
                <c:pt idx="255">
                  <c:v>8</c:v>
                </c:pt>
                <c:pt idx="256">
                  <c:v>13</c:v>
                </c:pt>
                <c:pt idx="257">
                  <c:v>4</c:v>
                </c:pt>
                <c:pt idx="258">
                  <c:v>3</c:v>
                </c:pt>
                <c:pt idx="259">
                  <c:v>0</c:v>
                </c:pt>
                <c:pt idx="260">
                  <c:v>25</c:v>
                </c:pt>
                <c:pt idx="261">
                  <c:v>5</c:v>
                </c:pt>
                <c:pt idx="262">
                  <c:v>9</c:v>
                </c:pt>
                <c:pt idx="263">
                  <c:v>26</c:v>
                </c:pt>
                <c:pt idx="264">
                  <c:v>13</c:v>
                </c:pt>
                <c:pt idx="265">
                  <c:v>8</c:v>
                </c:pt>
                <c:pt idx="266">
                  <c:v>20</c:v>
                </c:pt>
                <c:pt idx="267">
                  <c:v>9</c:v>
                </c:pt>
                <c:pt idx="268">
                  <c:v>10</c:v>
                </c:pt>
                <c:pt idx="269">
                  <c:v>9</c:v>
                </c:pt>
                <c:pt idx="270">
                  <c:v>9</c:v>
                </c:pt>
                <c:pt idx="271">
                  <c:v>20</c:v>
                </c:pt>
                <c:pt idx="272">
                  <c:v>10</c:v>
                </c:pt>
                <c:pt idx="273">
                  <c:v>0</c:v>
                </c:pt>
                <c:pt idx="274">
                  <c:v>0</c:v>
                </c:pt>
                <c:pt idx="275">
                  <c:v>2</c:v>
                </c:pt>
                <c:pt idx="276">
                  <c:v>0</c:v>
                </c:pt>
                <c:pt idx="277">
                  <c:v>6</c:v>
                </c:pt>
                <c:pt idx="278">
                  <c:v>0</c:v>
                </c:pt>
                <c:pt idx="279">
                  <c:v>1</c:v>
                </c:pt>
                <c:pt idx="280">
                  <c:v>8</c:v>
                </c:pt>
                <c:pt idx="281">
                  <c:v>10</c:v>
                </c:pt>
                <c:pt idx="282">
                  <c:v>11</c:v>
                </c:pt>
                <c:pt idx="283">
                  <c:v>7</c:v>
                </c:pt>
                <c:pt idx="284">
                  <c:v>2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8</c:v>
                </c:pt>
                <c:pt idx="289">
                  <c:v>16</c:v>
                </c:pt>
                <c:pt idx="290">
                  <c:v>3</c:v>
                </c:pt>
                <c:pt idx="291">
                  <c:v>7</c:v>
                </c:pt>
                <c:pt idx="292">
                  <c:v>1</c:v>
                </c:pt>
                <c:pt idx="293">
                  <c:v>1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3</c:v>
                </c:pt>
                <c:pt idx="298">
                  <c:v>1</c:v>
                </c:pt>
                <c:pt idx="299">
                  <c:v>0</c:v>
                </c:pt>
                <c:pt idx="300">
                  <c:v>12</c:v>
                </c:pt>
                <c:pt idx="301">
                  <c:v>8</c:v>
                </c:pt>
                <c:pt idx="302">
                  <c:v>2</c:v>
                </c:pt>
                <c:pt idx="303">
                  <c:v>4</c:v>
                </c:pt>
                <c:pt idx="304">
                  <c:v>1</c:v>
                </c:pt>
                <c:pt idx="305">
                  <c:v>1</c:v>
                </c:pt>
                <c:pt idx="306">
                  <c:v>4</c:v>
                </c:pt>
                <c:pt idx="307">
                  <c:v>5</c:v>
                </c:pt>
                <c:pt idx="308">
                  <c:v>9</c:v>
                </c:pt>
                <c:pt idx="309">
                  <c:v>0</c:v>
                </c:pt>
                <c:pt idx="310">
                  <c:v>2</c:v>
                </c:pt>
                <c:pt idx="311">
                  <c:v>3</c:v>
                </c:pt>
                <c:pt idx="312">
                  <c:v>11</c:v>
                </c:pt>
                <c:pt idx="313">
                  <c:v>2</c:v>
                </c:pt>
                <c:pt idx="314">
                  <c:v>1</c:v>
                </c:pt>
                <c:pt idx="315">
                  <c:v>0</c:v>
                </c:pt>
                <c:pt idx="316">
                  <c:v>12</c:v>
                </c:pt>
                <c:pt idx="317">
                  <c:v>5</c:v>
                </c:pt>
                <c:pt idx="318">
                  <c:v>4</c:v>
                </c:pt>
                <c:pt idx="319">
                  <c:v>2</c:v>
                </c:pt>
                <c:pt idx="320">
                  <c:v>1</c:v>
                </c:pt>
                <c:pt idx="321">
                  <c:v>3</c:v>
                </c:pt>
                <c:pt idx="322">
                  <c:v>2</c:v>
                </c:pt>
                <c:pt idx="323">
                  <c:v>0</c:v>
                </c:pt>
                <c:pt idx="324">
                  <c:v>1</c:v>
                </c:pt>
                <c:pt idx="325">
                  <c:v>0</c:v>
                </c:pt>
                <c:pt idx="326">
                  <c:v>10</c:v>
                </c:pt>
                <c:pt idx="327">
                  <c:v>1</c:v>
                </c:pt>
                <c:pt idx="328">
                  <c:v>2</c:v>
                </c:pt>
                <c:pt idx="329">
                  <c:v>9</c:v>
                </c:pt>
                <c:pt idx="330">
                  <c:v>0</c:v>
                </c:pt>
                <c:pt idx="331">
                  <c:v>1</c:v>
                </c:pt>
                <c:pt idx="332">
                  <c:v>1</c:v>
                </c:pt>
                <c:pt idx="333">
                  <c:v>2</c:v>
                </c:pt>
                <c:pt idx="334">
                  <c:v>4</c:v>
                </c:pt>
                <c:pt idx="335">
                  <c:v>7</c:v>
                </c:pt>
                <c:pt idx="336">
                  <c:v>2</c:v>
                </c:pt>
                <c:pt idx="337">
                  <c:v>2</c:v>
                </c:pt>
                <c:pt idx="338">
                  <c:v>0</c:v>
                </c:pt>
                <c:pt idx="339">
                  <c:v>0</c:v>
                </c:pt>
                <c:pt idx="340">
                  <c:v>1</c:v>
                </c:pt>
                <c:pt idx="341">
                  <c:v>1</c:v>
                </c:pt>
                <c:pt idx="342">
                  <c:v>0</c:v>
                </c:pt>
                <c:pt idx="343">
                  <c:v>7</c:v>
                </c:pt>
                <c:pt idx="344">
                  <c:v>1</c:v>
                </c:pt>
                <c:pt idx="345">
                  <c:v>2</c:v>
                </c:pt>
                <c:pt idx="346">
                  <c:v>4</c:v>
                </c:pt>
                <c:pt idx="347">
                  <c:v>7</c:v>
                </c:pt>
                <c:pt idx="348">
                  <c:v>1</c:v>
                </c:pt>
                <c:pt idx="349">
                  <c:v>3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3</c:v>
                </c:pt>
                <c:pt idx="354">
                  <c:v>6</c:v>
                </c:pt>
                <c:pt idx="355">
                  <c:v>1</c:v>
                </c:pt>
                <c:pt idx="356">
                  <c:v>1</c:v>
                </c:pt>
                <c:pt idx="357">
                  <c:v>1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2</c:v>
                </c:pt>
                <c:pt idx="362">
                  <c:v>2</c:v>
                </c:pt>
                <c:pt idx="363">
                  <c:v>2</c:v>
                </c:pt>
                <c:pt idx="364">
                  <c:v>4</c:v>
                </c:pt>
                <c:pt idx="365">
                  <c:v>2</c:v>
                </c:pt>
                <c:pt idx="366">
                  <c:v>2</c:v>
                </c:pt>
                <c:pt idx="367">
                  <c:v>2</c:v>
                </c:pt>
                <c:pt idx="368">
                  <c:v>0</c:v>
                </c:pt>
                <c:pt idx="369">
                  <c:v>3</c:v>
                </c:pt>
                <c:pt idx="370">
                  <c:v>0</c:v>
                </c:pt>
                <c:pt idx="371">
                  <c:v>0</c:v>
                </c:pt>
                <c:pt idx="372">
                  <c:v>2</c:v>
                </c:pt>
                <c:pt idx="373">
                  <c:v>3</c:v>
                </c:pt>
                <c:pt idx="374">
                  <c:v>2</c:v>
                </c:pt>
                <c:pt idx="375">
                  <c:v>0</c:v>
                </c:pt>
                <c:pt idx="376">
                  <c:v>1</c:v>
                </c:pt>
                <c:pt idx="377">
                  <c:v>2</c:v>
                </c:pt>
                <c:pt idx="378">
                  <c:v>2</c:v>
                </c:pt>
                <c:pt idx="379">
                  <c:v>0</c:v>
                </c:pt>
                <c:pt idx="380">
                  <c:v>3</c:v>
                </c:pt>
                <c:pt idx="381">
                  <c:v>0</c:v>
                </c:pt>
                <c:pt idx="382">
                  <c:v>0</c:v>
                </c:pt>
                <c:pt idx="383">
                  <c:v>1</c:v>
                </c:pt>
                <c:pt idx="384">
                  <c:v>0</c:v>
                </c:pt>
                <c:pt idx="385">
                  <c:v>0</c:v>
                </c:pt>
                <c:pt idx="386">
                  <c:v>2</c:v>
                </c:pt>
                <c:pt idx="387">
                  <c:v>3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1</c:v>
                </c:pt>
                <c:pt idx="392">
                  <c:v>0</c:v>
                </c:pt>
                <c:pt idx="393">
                  <c:v>4</c:v>
                </c:pt>
                <c:pt idx="394">
                  <c:v>4</c:v>
                </c:pt>
                <c:pt idx="395">
                  <c:v>3</c:v>
                </c:pt>
                <c:pt idx="396">
                  <c:v>2</c:v>
                </c:pt>
                <c:pt idx="397">
                  <c:v>0</c:v>
                </c:pt>
                <c:pt idx="398">
                  <c:v>0</c:v>
                </c:pt>
                <c:pt idx="399">
                  <c:v>3</c:v>
                </c:pt>
                <c:pt idx="400">
                  <c:v>0</c:v>
                </c:pt>
                <c:pt idx="401">
                  <c:v>3</c:v>
                </c:pt>
                <c:pt idx="402">
                  <c:v>5</c:v>
                </c:pt>
                <c:pt idx="403">
                  <c:v>4</c:v>
                </c:pt>
                <c:pt idx="404">
                  <c:v>2</c:v>
                </c:pt>
                <c:pt idx="405">
                  <c:v>0</c:v>
                </c:pt>
                <c:pt idx="40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75-4AC2-AD99-F5A9C2B9D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207745279"/>
        <c:axId val="1"/>
      </c:barChart>
      <c:lineChart>
        <c:grouping val="standard"/>
        <c:varyColors val="0"/>
        <c:ser>
          <c:idx val="1"/>
          <c:order val="1"/>
          <c:tx>
            <c:strRef>
              <c:f>'EpiCurve v2.2'!$C$21</c:f>
              <c:strCache>
                <c:ptCount val="1"/>
                <c:pt idx="0">
                  <c:v>Daily Deaths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17"/>
            <c:spPr>
              <a:solidFill>
                <a:srgbClr val="DD0806"/>
              </a:solidFill>
              <a:ln w="6350">
                <a:noFill/>
              </a:ln>
            </c:spPr>
          </c:marker>
          <c:cat>
            <c:numRef>
              <c:f>'EpiCurve v2.2'!$A$22:$A$428</c:f>
              <c:numCache>
                <c:formatCode>d\-mmm\-yy</c:formatCode>
                <c:ptCount val="407"/>
                <c:pt idx="0">
                  <c:v>43904</c:v>
                </c:pt>
                <c:pt idx="1">
                  <c:v>43905</c:v>
                </c:pt>
                <c:pt idx="2">
                  <c:v>43906</c:v>
                </c:pt>
                <c:pt idx="3">
                  <c:v>43907</c:v>
                </c:pt>
                <c:pt idx="4">
                  <c:v>43908</c:v>
                </c:pt>
                <c:pt idx="5">
                  <c:v>43909</c:v>
                </c:pt>
                <c:pt idx="6">
                  <c:v>43910</c:v>
                </c:pt>
                <c:pt idx="7">
                  <c:v>43911</c:v>
                </c:pt>
                <c:pt idx="8">
                  <c:v>43912</c:v>
                </c:pt>
                <c:pt idx="9">
                  <c:v>43913</c:v>
                </c:pt>
                <c:pt idx="10">
                  <c:v>43914</c:v>
                </c:pt>
                <c:pt idx="11">
                  <c:v>43915</c:v>
                </c:pt>
                <c:pt idx="12">
                  <c:v>43916</c:v>
                </c:pt>
                <c:pt idx="13">
                  <c:v>43917</c:v>
                </c:pt>
                <c:pt idx="14">
                  <c:v>43918</c:v>
                </c:pt>
                <c:pt idx="15">
                  <c:v>43919</c:v>
                </c:pt>
                <c:pt idx="16">
                  <c:v>43920</c:v>
                </c:pt>
                <c:pt idx="17">
                  <c:v>43921</c:v>
                </c:pt>
                <c:pt idx="18">
                  <c:v>43922</c:v>
                </c:pt>
                <c:pt idx="19">
                  <c:v>43923</c:v>
                </c:pt>
                <c:pt idx="20">
                  <c:v>43924</c:v>
                </c:pt>
                <c:pt idx="21">
                  <c:v>43925</c:v>
                </c:pt>
                <c:pt idx="22">
                  <c:v>43926</c:v>
                </c:pt>
                <c:pt idx="23">
                  <c:v>43927</c:v>
                </c:pt>
                <c:pt idx="24">
                  <c:v>43928</c:v>
                </c:pt>
                <c:pt idx="25">
                  <c:v>43929</c:v>
                </c:pt>
                <c:pt idx="26">
                  <c:v>43930</c:v>
                </c:pt>
                <c:pt idx="27">
                  <c:v>43931</c:v>
                </c:pt>
                <c:pt idx="28">
                  <c:v>43932</c:v>
                </c:pt>
                <c:pt idx="29">
                  <c:v>43933</c:v>
                </c:pt>
                <c:pt idx="30">
                  <c:v>43934</c:v>
                </c:pt>
                <c:pt idx="31">
                  <c:v>43935</c:v>
                </c:pt>
                <c:pt idx="32">
                  <c:v>43936</c:v>
                </c:pt>
                <c:pt idx="33">
                  <c:v>43937</c:v>
                </c:pt>
                <c:pt idx="34">
                  <c:v>43938</c:v>
                </c:pt>
                <c:pt idx="35">
                  <c:v>43939</c:v>
                </c:pt>
                <c:pt idx="36">
                  <c:v>43940</c:v>
                </c:pt>
                <c:pt idx="37">
                  <c:v>43941</c:v>
                </c:pt>
                <c:pt idx="38">
                  <c:v>43942</c:v>
                </c:pt>
                <c:pt idx="39">
                  <c:v>43943</c:v>
                </c:pt>
                <c:pt idx="40">
                  <c:v>43944</c:v>
                </c:pt>
                <c:pt idx="41">
                  <c:v>43945</c:v>
                </c:pt>
                <c:pt idx="42">
                  <c:v>43946</c:v>
                </c:pt>
                <c:pt idx="43">
                  <c:v>43947</c:v>
                </c:pt>
                <c:pt idx="44">
                  <c:v>43948</c:v>
                </c:pt>
                <c:pt idx="45">
                  <c:v>43949</c:v>
                </c:pt>
                <c:pt idx="46">
                  <c:v>43950</c:v>
                </c:pt>
                <c:pt idx="47">
                  <c:v>43951</c:v>
                </c:pt>
                <c:pt idx="48">
                  <c:v>43952</c:v>
                </c:pt>
                <c:pt idx="49" formatCode="m/d/yyyy">
                  <c:v>43953</c:v>
                </c:pt>
                <c:pt idx="50" formatCode="m/d/yyyy">
                  <c:v>43954</c:v>
                </c:pt>
                <c:pt idx="51" formatCode="m/d/yyyy">
                  <c:v>43955</c:v>
                </c:pt>
                <c:pt idx="52" formatCode="m/d/yyyy">
                  <c:v>43956</c:v>
                </c:pt>
                <c:pt idx="53" formatCode="m/d/yyyy">
                  <c:v>43957</c:v>
                </c:pt>
                <c:pt idx="54" formatCode="m/d/yyyy">
                  <c:v>43958</c:v>
                </c:pt>
                <c:pt idx="55" formatCode="m/d/yyyy">
                  <c:v>43959</c:v>
                </c:pt>
                <c:pt idx="56" formatCode="m/d/yyyy">
                  <c:v>43960</c:v>
                </c:pt>
                <c:pt idx="57" formatCode="m/d/yyyy">
                  <c:v>43961</c:v>
                </c:pt>
                <c:pt idx="58" formatCode="m/d/yyyy">
                  <c:v>43962</c:v>
                </c:pt>
                <c:pt idx="59" formatCode="m/d/yyyy">
                  <c:v>43963</c:v>
                </c:pt>
                <c:pt idx="60" formatCode="m/d/yyyy">
                  <c:v>43964</c:v>
                </c:pt>
                <c:pt idx="61" formatCode="m/d/yyyy">
                  <c:v>43965</c:v>
                </c:pt>
                <c:pt idx="62" formatCode="m/d/yyyy">
                  <c:v>43966</c:v>
                </c:pt>
                <c:pt idx="63" formatCode="m/d/yyyy">
                  <c:v>43967</c:v>
                </c:pt>
                <c:pt idx="64" formatCode="m/d/yyyy">
                  <c:v>43968</c:v>
                </c:pt>
                <c:pt idx="65" formatCode="m/d/yyyy">
                  <c:v>43969</c:v>
                </c:pt>
                <c:pt idx="66" formatCode="m/d/yyyy">
                  <c:v>43970</c:v>
                </c:pt>
                <c:pt idx="67" formatCode="m/d/yyyy">
                  <c:v>43971</c:v>
                </c:pt>
                <c:pt idx="68" formatCode="m/d/yyyy">
                  <c:v>43972</c:v>
                </c:pt>
                <c:pt idx="69" formatCode="m/d/yyyy">
                  <c:v>43973</c:v>
                </c:pt>
                <c:pt idx="70" formatCode="m/d/yyyy">
                  <c:v>43974</c:v>
                </c:pt>
                <c:pt idx="71" formatCode="m/d/yyyy">
                  <c:v>43975</c:v>
                </c:pt>
                <c:pt idx="72" formatCode="m/d/yyyy">
                  <c:v>43976</c:v>
                </c:pt>
                <c:pt idx="73" formatCode="m/d/yyyy">
                  <c:v>43977</c:v>
                </c:pt>
                <c:pt idx="74" formatCode="m/d/yyyy">
                  <c:v>43978</c:v>
                </c:pt>
                <c:pt idx="75" formatCode="m/d/yyyy">
                  <c:v>43979</c:v>
                </c:pt>
                <c:pt idx="76" formatCode="m/d/yyyy">
                  <c:v>43980</c:v>
                </c:pt>
                <c:pt idx="77" formatCode="m/d/yyyy">
                  <c:v>43981</c:v>
                </c:pt>
                <c:pt idx="78" formatCode="m/d/yyyy">
                  <c:v>43982</c:v>
                </c:pt>
                <c:pt idx="79" formatCode="m/d/yyyy">
                  <c:v>43983</c:v>
                </c:pt>
                <c:pt idx="80" formatCode="m/d/yyyy">
                  <c:v>43984</c:v>
                </c:pt>
                <c:pt idx="81" formatCode="m/d/yyyy">
                  <c:v>43985</c:v>
                </c:pt>
                <c:pt idx="82" formatCode="m/d/yyyy">
                  <c:v>43986</c:v>
                </c:pt>
                <c:pt idx="83" formatCode="m/d/yyyy">
                  <c:v>43987</c:v>
                </c:pt>
                <c:pt idx="84" formatCode="m/d/yyyy">
                  <c:v>43988</c:v>
                </c:pt>
                <c:pt idx="85" formatCode="m/d/yyyy">
                  <c:v>43989</c:v>
                </c:pt>
                <c:pt idx="86" formatCode="m/d/yyyy">
                  <c:v>43990</c:v>
                </c:pt>
                <c:pt idx="87" formatCode="m/d/yyyy">
                  <c:v>43991</c:v>
                </c:pt>
                <c:pt idx="88" formatCode="m/d/yyyy">
                  <c:v>43992</c:v>
                </c:pt>
                <c:pt idx="89" formatCode="m/d/yyyy">
                  <c:v>43993</c:v>
                </c:pt>
                <c:pt idx="90" formatCode="m/d/yyyy">
                  <c:v>43994</c:v>
                </c:pt>
                <c:pt idx="91" formatCode="m/d/yyyy">
                  <c:v>43995</c:v>
                </c:pt>
                <c:pt idx="92" formatCode="m/d/yyyy">
                  <c:v>43996</c:v>
                </c:pt>
                <c:pt idx="93" formatCode="m/d/yyyy">
                  <c:v>43997</c:v>
                </c:pt>
                <c:pt idx="94" formatCode="m/d/yyyy">
                  <c:v>43998</c:v>
                </c:pt>
                <c:pt idx="95" formatCode="m/d/yyyy">
                  <c:v>43999</c:v>
                </c:pt>
                <c:pt idx="96" formatCode="m/d/yyyy">
                  <c:v>44000</c:v>
                </c:pt>
                <c:pt idx="97" formatCode="m/d/yyyy">
                  <c:v>44001</c:v>
                </c:pt>
                <c:pt idx="98" formatCode="m/d/yyyy">
                  <c:v>44002</c:v>
                </c:pt>
                <c:pt idx="99" formatCode="m/d/yyyy">
                  <c:v>44003</c:v>
                </c:pt>
                <c:pt idx="100" formatCode="m/d/yyyy">
                  <c:v>44004</c:v>
                </c:pt>
                <c:pt idx="101" formatCode="m/d/yyyy">
                  <c:v>44005</c:v>
                </c:pt>
                <c:pt idx="102" formatCode="m/d/yyyy">
                  <c:v>44006</c:v>
                </c:pt>
                <c:pt idx="103" formatCode="m/d/yyyy">
                  <c:v>44007</c:v>
                </c:pt>
                <c:pt idx="104" formatCode="m/d/yyyy">
                  <c:v>44008</c:v>
                </c:pt>
                <c:pt idx="105" formatCode="m/d/yyyy">
                  <c:v>44009</c:v>
                </c:pt>
                <c:pt idx="106" formatCode="m/d/yyyy">
                  <c:v>44010</c:v>
                </c:pt>
                <c:pt idx="107" formatCode="m/d/yyyy">
                  <c:v>44011</c:v>
                </c:pt>
                <c:pt idx="108" formatCode="m/d/yyyy">
                  <c:v>44012</c:v>
                </c:pt>
                <c:pt idx="109" formatCode="m/d/yyyy">
                  <c:v>44013</c:v>
                </c:pt>
                <c:pt idx="110" formatCode="m/d/yyyy">
                  <c:v>44014</c:v>
                </c:pt>
                <c:pt idx="111" formatCode="m/d/yyyy">
                  <c:v>44015</c:v>
                </c:pt>
                <c:pt idx="112" formatCode="m/d/yyyy">
                  <c:v>44016</c:v>
                </c:pt>
                <c:pt idx="113" formatCode="m/d/yyyy">
                  <c:v>44017</c:v>
                </c:pt>
                <c:pt idx="114" formatCode="m/d/yyyy">
                  <c:v>44018</c:v>
                </c:pt>
                <c:pt idx="115" formatCode="m/d/yyyy">
                  <c:v>44019</c:v>
                </c:pt>
                <c:pt idx="116" formatCode="m/d/yyyy">
                  <c:v>44020</c:v>
                </c:pt>
                <c:pt idx="117" formatCode="m/d/yyyy">
                  <c:v>44021</c:v>
                </c:pt>
                <c:pt idx="118" formatCode="m/d/yyyy">
                  <c:v>44022</c:v>
                </c:pt>
                <c:pt idx="119" formatCode="m/d/yyyy">
                  <c:v>44023</c:v>
                </c:pt>
                <c:pt idx="120" formatCode="m/d/yyyy">
                  <c:v>44024</c:v>
                </c:pt>
                <c:pt idx="121" formatCode="m/d/yyyy">
                  <c:v>44025</c:v>
                </c:pt>
                <c:pt idx="122" formatCode="m/d/yyyy">
                  <c:v>44026</c:v>
                </c:pt>
                <c:pt idx="123" formatCode="m/d/yyyy">
                  <c:v>44027</c:v>
                </c:pt>
                <c:pt idx="124" formatCode="m/d/yyyy">
                  <c:v>44028</c:v>
                </c:pt>
                <c:pt idx="125" formatCode="m/d/yyyy">
                  <c:v>44029</c:v>
                </c:pt>
                <c:pt idx="126" formatCode="m/d/yyyy">
                  <c:v>44030</c:v>
                </c:pt>
                <c:pt idx="127" formatCode="m/d/yyyy">
                  <c:v>44031</c:v>
                </c:pt>
                <c:pt idx="128" formatCode="m/d/yyyy">
                  <c:v>44032</c:v>
                </c:pt>
                <c:pt idx="129" formatCode="m/d/yyyy">
                  <c:v>44033</c:v>
                </c:pt>
                <c:pt idx="130" formatCode="m/d/yyyy">
                  <c:v>44034</c:v>
                </c:pt>
                <c:pt idx="131" formatCode="m/d/yyyy">
                  <c:v>44035</c:v>
                </c:pt>
                <c:pt idx="132" formatCode="m/d/yyyy">
                  <c:v>44036</c:v>
                </c:pt>
                <c:pt idx="133" formatCode="m/d/yyyy">
                  <c:v>44037</c:v>
                </c:pt>
                <c:pt idx="134" formatCode="m/d/yyyy">
                  <c:v>44038</c:v>
                </c:pt>
                <c:pt idx="135" formatCode="m/d/yyyy">
                  <c:v>44039</c:v>
                </c:pt>
                <c:pt idx="136" formatCode="m/d/yyyy">
                  <c:v>44040</c:v>
                </c:pt>
                <c:pt idx="137" formatCode="m/d/yyyy">
                  <c:v>44041</c:v>
                </c:pt>
                <c:pt idx="138" formatCode="m/d/yyyy">
                  <c:v>44042</c:v>
                </c:pt>
                <c:pt idx="139" formatCode="m/d/yyyy">
                  <c:v>44043</c:v>
                </c:pt>
                <c:pt idx="140" formatCode="m/d/yyyy">
                  <c:v>44044</c:v>
                </c:pt>
                <c:pt idx="141" formatCode="m/d/yyyy">
                  <c:v>44045</c:v>
                </c:pt>
                <c:pt idx="142" formatCode="m/d/yyyy">
                  <c:v>44046</c:v>
                </c:pt>
                <c:pt idx="143" formatCode="m/d/yyyy">
                  <c:v>44047</c:v>
                </c:pt>
                <c:pt idx="144" formatCode="m/d/yyyy">
                  <c:v>44048</c:v>
                </c:pt>
                <c:pt idx="145" formatCode="m/d/yyyy">
                  <c:v>44049</c:v>
                </c:pt>
                <c:pt idx="146" formatCode="m/d/yyyy">
                  <c:v>44050</c:v>
                </c:pt>
                <c:pt idx="147" formatCode="m/d/yyyy">
                  <c:v>44051</c:v>
                </c:pt>
                <c:pt idx="148" formatCode="m/d/yyyy">
                  <c:v>44052</c:v>
                </c:pt>
                <c:pt idx="149" formatCode="m/d/yyyy">
                  <c:v>44053</c:v>
                </c:pt>
                <c:pt idx="150" formatCode="m/d/yyyy">
                  <c:v>44054</c:v>
                </c:pt>
                <c:pt idx="151" formatCode="m/d/yyyy">
                  <c:v>44055</c:v>
                </c:pt>
                <c:pt idx="152" formatCode="m/d/yyyy">
                  <c:v>44056</c:v>
                </c:pt>
                <c:pt idx="153" formatCode="m/d/yyyy">
                  <c:v>44057</c:v>
                </c:pt>
                <c:pt idx="154" formatCode="m/d/yyyy">
                  <c:v>44058</c:v>
                </c:pt>
                <c:pt idx="155" formatCode="m/d/yyyy">
                  <c:v>44059</c:v>
                </c:pt>
                <c:pt idx="156" formatCode="m/d/yyyy">
                  <c:v>44060</c:v>
                </c:pt>
                <c:pt idx="157" formatCode="m/d/yyyy">
                  <c:v>44061</c:v>
                </c:pt>
                <c:pt idx="158" formatCode="m/d/yyyy">
                  <c:v>44062</c:v>
                </c:pt>
                <c:pt idx="159" formatCode="m/d/yyyy">
                  <c:v>44063</c:v>
                </c:pt>
                <c:pt idx="160" formatCode="m/d/yyyy">
                  <c:v>44064</c:v>
                </c:pt>
                <c:pt idx="161" formatCode="m/d/yyyy">
                  <c:v>44065</c:v>
                </c:pt>
                <c:pt idx="162" formatCode="m/d/yyyy">
                  <c:v>44066</c:v>
                </c:pt>
                <c:pt idx="163" formatCode="m/d/yyyy">
                  <c:v>44067</c:v>
                </c:pt>
                <c:pt idx="164" formatCode="m/d/yyyy">
                  <c:v>44068</c:v>
                </c:pt>
                <c:pt idx="165" formatCode="m/d/yyyy">
                  <c:v>44069</c:v>
                </c:pt>
                <c:pt idx="166" formatCode="m/d/yyyy">
                  <c:v>44070</c:v>
                </c:pt>
                <c:pt idx="167" formatCode="m/d/yyyy">
                  <c:v>44071</c:v>
                </c:pt>
                <c:pt idx="168" formatCode="m/d/yyyy">
                  <c:v>44072</c:v>
                </c:pt>
                <c:pt idx="169" formatCode="m/d/yyyy">
                  <c:v>44073</c:v>
                </c:pt>
                <c:pt idx="170" formatCode="m/d/yyyy">
                  <c:v>44074</c:v>
                </c:pt>
                <c:pt idx="171" formatCode="m/d/yyyy">
                  <c:v>44075</c:v>
                </c:pt>
                <c:pt idx="172" formatCode="m/d/yyyy">
                  <c:v>44076</c:v>
                </c:pt>
                <c:pt idx="173" formatCode="m/d/yyyy">
                  <c:v>44077</c:v>
                </c:pt>
                <c:pt idx="174" formatCode="m/d/yyyy">
                  <c:v>44078</c:v>
                </c:pt>
                <c:pt idx="175" formatCode="m/d/yyyy">
                  <c:v>44079</c:v>
                </c:pt>
                <c:pt idx="176" formatCode="m/d/yyyy">
                  <c:v>44080</c:v>
                </c:pt>
                <c:pt idx="177" formatCode="m/d/yyyy">
                  <c:v>44081</c:v>
                </c:pt>
                <c:pt idx="178" formatCode="m/d/yyyy">
                  <c:v>44082</c:v>
                </c:pt>
                <c:pt idx="179" formatCode="m/d/yyyy">
                  <c:v>44083</c:v>
                </c:pt>
                <c:pt idx="180" formatCode="m/d/yyyy">
                  <c:v>44084</c:v>
                </c:pt>
                <c:pt idx="181" formatCode="m/d/yyyy">
                  <c:v>44085</c:v>
                </c:pt>
                <c:pt idx="182" formatCode="m/d/yyyy">
                  <c:v>44086</c:v>
                </c:pt>
                <c:pt idx="183" formatCode="m/d/yyyy">
                  <c:v>44087</c:v>
                </c:pt>
                <c:pt idx="184" formatCode="m/d/yyyy">
                  <c:v>44088</c:v>
                </c:pt>
                <c:pt idx="185" formatCode="m/d/yyyy">
                  <c:v>44089</c:v>
                </c:pt>
                <c:pt idx="186" formatCode="m/d/yyyy">
                  <c:v>44090</c:v>
                </c:pt>
                <c:pt idx="187" formatCode="m/d/yyyy">
                  <c:v>44091</c:v>
                </c:pt>
                <c:pt idx="188" formatCode="m/d/yyyy">
                  <c:v>44092</c:v>
                </c:pt>
                <c:pt idx="189" formatCode="m/d/yyyy">
                  <c:v>44093</c:v>
                </c:pt>
                <c:pt idx="190" formatCode="m/d/yyyy">
                  <c:v>44094</c:v>
                </c:pt>
                <c:pt idx="191" formatCode="m/d/yyyy">
                  <c:v>44095</c:v>
                </c:pt>
                <c:pt idx="192" formatCode="m/d/yyyy">
                  <c:v>44096</c:v>
                </c:pt>
                <c:pt idx="193" formatCode="m/d/yyyy">
                  <c:v>44097</c:v>
                </c:pt>
                <c:pt idx="194" formatCode="m/d/yyyy">
                  <c:v>44098</c:v>
                </c:pt>
                <c:pt idx="195" formatCode="m/d/yyyy">
                  <c:v>44099</c:v>
                </c:pt>
                <c:pt idx="196" formatCode="m/d/yyyy">
                  <c:v>44100</c:v>
                </c:pt>
                <c:pt idx="197" formatCode="m/d/yyyy">
                  <c:v>44101</c:v>
                </c:pt>
                <c:pt idx="198" formatCode="m/d/yyyy">
                  <c:v>44102</c:v>
                </c:pt>
                <c:pt idx="199" formatCode="m/d/yyyy">
                  <c:v>44103</c:v>
                </c:pt>
                <c:pt idx="200" formatCode="m/d/yyyy">
                  <c:v>44104</c:v>
                </c:pt>
                <c:pt idx="201" formatCode="m/d/yyyy">
                  <c:v>44105</c:v>
                </c:pt>
                <c:pt idx="202" formatCode="m/d/yyyy">
                  <c:v>44106</c:v>
                </c:pt>
                <c:pt idx="203" formatCode="m/d/yyyy">
                  <c:v>44107</c:v>
                </c:pt>
                <c:pt idx="204" formatCode="m/d/yyyy">
                  <c:v>44108</c:v>
                </c:pt>
                <c:pt idx="205" formatCode="m/d/yyyy">
                  <c:v>44109</c:v>
                </c:pt>
                <c:pt idx="206" formatCode="m/d/yyyy">
                  <c:v>44110</c:v>
                </c:pt>
                <c:pt idx="207" formatCode="m/d/yyyy">
                  <c:v>44111</c:v>
                </c:pt>
                <c:pt idx="208" formatCode="m/d/yyyy">
                  <c:v>44112</c:v>
                </c:pt>
                <c:pt idx="209" formatCode="m/d/yyyy">
                  <c:v>44113</c:v>
                </c:pt>
                <c:pt idx="210" formatCode="m/d/yyyy">
                  <c:v>44114</c:v>
                </c:pt>
                <c:pt idx="211" formatCode="m/d/yyyy">
                  <c:v>44115</c:v>
                </c:pt>
                <c:pt idx="212" formatCode="m/d/yyyy">
                  <c:v>44116</c:v>
                </c:pt>
                <c:pt idx="213" formatCode="m/d/yyyy">
                  <c:v>44117</c:v>
                </c:pt>
                <c:pt idx="214" formatCode="m/d/yyyy">
                  <c:v>44118</c:v>
                </c:pt>
                <c:pt idx="215" formatCode="m/d/yyyy">
                  <c:v>44119</c:v>
                </c:pt>
                <c:pt idx="216" formatCode="m/d/yyyy">
                  <c:v>44120</c:v>
                </c:pt>
                <c:pt idx="217" formatCode="m/d/yyyy">
                  <c:v>44121</c:v>
                </c:pt>
                <c:pt idx="218" formatCode="m/d/yyyy">
                  <c:v>44122</c:v>
                </c:pt>
                <c:pt idx="219" formatCode="m/d/yyyy">
                  <c:v>44123</c:v>
                </c:pt>
                <c:pt idx="220" formatCode="m/d/yyyy">
                  <c:v>44124</c:v>
                </c:pt>
                <c:pt idx="221" formatCode="m/d/yyyy">
                  <c:v>44125</c:v>
                </c:pt>
                <c:pt idx="222" formatCode="m/d/yyyy">
                  <c:v>44126</c:v>
                </c:pt>
                <c:pt idx="223" formatCode="m/d/yyyy">
                  <c:v>44127</c:v>
                </c:pt>
                <c:pt idx="224" formatCode="m/d/yyyy">
                  <c:v>44128</c:v>
                </c:pt>
                <c:pt idx="225" formatCode="m/d/yyyy">
                  <c:v>44129</c:v>
                </c:pt>
                <c:pt idx="226" formatCode="m/d/yyyy">
                  <c:v>44130</c:v>
                </c:pt>
                <c:pt idx="227" formatCode="m/d/yyyy">
                  <c:v>44131</c:v>
                </c:pt>
                <c:pt idx="228" formatCode="m/d/yyyy">
                  <c:v>44132</c:v>
                </c:pt>
                <c:pt idx="229" formatCode="m/d/yyyy">
                  <c:v>44133</c:v>
                </c:pt>
                <c:pt idx="230" formatCode="m/d/yyyy">
                  <c:v>44134</c:v>
                </c:pt>
                <c:pt idx="231" formatCode="m/d/yyyy">
                  <c:v>44135</c:v>
                </c:pt>
                <c:pt idx="232" formatCode="m/d/yyyy">
                  <c:v>44136</c:v>
                </c:pt>
                <c:pt idx="233" formatCode="m/d/yyyy">
                  <c:v>44137</c:v>
                </c:pt>
                <c:pt idx="234" formatCode="m/d/yyyy">
                  <c:v>44138</c:v>
                </c:pt>
                <c:pt idx="235" formatCode="m/d/yyyy">
                  <c:v>44139</c:v>
                </c:pt>
                <c:pt idx="236" formatCode="m/d/yyyy">
                  <c:v>44140</c:v>
                </c:pt>
                <c:pt idx="237" formatCode="m/d/yyyy">
                  <c:v>44141</c:v>
                </c:pt>
                <c:pt idx="238" formatCode="m/d/yyyy">
                  <c:v>44142</c:v>
                </c:pt>
                <c:pt idx="239" formatCode="m/d/yyyy">
                  <c:v>44143</c:v>
                </c:pt>
                <c:pt idx="240" formatCode="m/d/yyyy">
                  <c:v>44144</c:v>
                </c:pt>
                <c:pt idx="241" formatCode="m/d/yyyy">
                  <c:v>44145</c:v>
                </c:pt>
                <c:pt idx="242" formatCode="m/d/yyyy">
                  <c:v>44146</c:v>
                </c:pt>
                <c:pt idx="243" formatCode="m/d/yyyy">
                  <c:v>44147</c:v>
                </c:pt>
                <c:pt idx="244" formatCode="m/d/yyyy">
                  <c:v>44148</c:v>
                </c:pt>
                <c:pt idx="245" formatCode="m/d/yyyy">
                  <c:v>44149</c:v>
                </c:pt>
                <c:pt idx="246" formatCode="m/d/yyyy">
                  <c:v>44150</c:v>
                </c:pt>
                <c:pt idx="247" formatCode="m/d/yyyy">
                  <c:v>44151</c:v>
                </c:pt>
                <c:pt idx="248" formatCode="m/d/yyyy">
                  <c:v>44152</c:v>
                </c:pt>
                <c:pt idx="249" formatCode="m/d/yyyy">
                  <c:v>44153</c:v>
                </c:pt>
                <c:pt idx="250" formatCode="m/d/yyyy">
                  <c:v>44154</c:v>
                </c:pt>
                <c:pt idx="251" formatCode="m/d/yyyy">
                  <c:v>44155</c:v>
                </c:pt>
                <c:pt idx="252" formatCode="m/d/yyyy">
                  <c:v>44156</c:v>
                </c:pt>
                <c:pt idx="253" formatCode="m/d/yyyy">
                  <c:v>44157</c:v>
                </c:pt>
                <c:pt idx="254" formatCode="m/d/yyyy">
                  <c:v>44158</c:v>
                </c:pt>
                <c:pt idx="255" formatCode="m/d/yyyy">
                  <c:v>44159</c:v>
                </c:pt>
                <c:pt idx="256" formatCode="m/d/yyyy">
                  <c:v>44160</c:v>
                </c:pt>
                <c:pt idx="257" formatCode="m/d/yyyy">
                  <c:v>44161</c:v>
                </c:pt>
                <c:pt idx="258" formatCode="m/d/yyyy">
                  <c:v>44162</c:v>
                </c:pt>
                <c:pt idx="259" formatCode="m/d/yyyy">
                  <c:v>44163</c:v>
                </c:pt>
                <c:pt idx="260" formatCode="m/d/yyyy">
                  <c:v>44164</c:v>
                </c:pt>
                <c:pt idx="261" formatCode="m/d/yyyy">
                  <c:v>44165</c:v>
                </c:pt>
                <c:pt idx="262" formatCode="m/d/yyyy">
                  <c:v>44166</c:v>
                </c:pt>
                <c:pt idx="263" formatCode="m/d/yyyy">
                  <c:v>44167</c:v>
                </c:pt>
                <c:pt idx="264" formatCode="m/d/yyyy">
                  <c:v>44168</c:v>
                </c:pt>
                <c:pt idx="265" formatCode="m/d/yyyy">
                  <c:v>44169</c:v>
                </c:pt>
                <c:pt idx="266" formatCode="m/d/yyyy">
                  <c:v>44170</c:v>
                </c:pt>
                <c:pt idx="267" formatCode="m/d/yyyy">
                  <c:v>44171</c:v>
                </c:pt>
                <c:pt idx="268" formatCode="m/d/yyyy">
                  <c:v>44172</c:v>
                </c:pt>
                <c:pt idx="269" formatCode="m/d/yyyy">
                  <c:v>44173</c:v>
                </c:pt>
                <c:pt idx="270" formatCode="m/d/yyyy">
                  <c:v>44174</c:v>
                </c:pt>
                <c:pt idx="271" formatCode="m/d/yyyy">
                  <c:v>44175</c:v>
                </c:pt>
                <c:pt idx="272" formatCode="m/d/yyyy">
                  <c:v>44176</c:v>
                </c:pt>
                <c:pt idx="273" formatCode="m/d/yyyy">
                  <c:v>44177</c:v>
                </c:pt>
                <c:pt idx="274" formatCode="m/d/yyyy">
                  <c:v>44178</c:v>
                </c:pt>
                <c:pt idx="275" formatCode="m/d/yyyy">
                  <c:v>44179</c:v>
                </c:pt>
                <c:pt idx="276" formatCode="m/d/yyyy">
                  <c:v>44180</c:v>
                </c:pt>
                <c:pt idx="277" formatCode="m/d/yyyy">
                  <c:v>44181</c:v>
                </c:pt>
                <c:pt idx="278" formatCode="m/d/yyyy">
                  <c:v>44182</c:v>
                </c:pt>
                <c:pt idx="279" formatCode="m/d/yyyy">
                  <c:v>44183</c:v>
                </c:pt>
                <c:pt idx="280" formatCode="m/d/yyyy">
                  <c:v>44184</c:v>
                </c:pt>
                <c:pt idx="281" formatCode="m/d/yyyy">
                  <c:v>44185</c:v>
                </c:pt>
                <c:pt idx="282" formatCode="m/d/yyyy">
                  <c:v>44186</c:v>
                </c:pt>
                <c:pt idx="283" formatCode="m/d/yyyy">
                  <c:v>44187</c:v>
                </c:pt>
                <c:pt idx="284" formatCode="m/d/yyyy">
                  <c:v>44188</c:v>
                </c:pt>
                <c:pt idx="285" formatCode="m/d/yyyy">
                  <c:v>44189</c:v>
                </c:pt>
                <c:pt idx="286" formatCode="m/d/yyyy">
                  <c:v>44190</c:v>
                </c:pt>
                <c:pt idx="287" formatCode="m/d/yyyy">
                  <c:v>44191</c:v>
                </c:pt>
                <c:pt idx="288" formatCode="m/d/yyyy">
                  <c:v>44192</c:v>
                </c:pt>
                <c:pt idx="289" formatCode="m/d/yyyy">
                  <c:v>44193</c:v>
                </c:pt>
                <c:pt idx="290" formatCode="m/d/yyyy">
                  <c:v>44194</c:v>
                </c:pt>
                <c:pt idx="291" formatCode="m/d/yyyy">
                  <c:v>44195</c:v>
                </c:pt>
                <c:pt idx="292" formatCode="m/d/yyyy">
                  <c:v>44196</c:v>
                </c:pt>
                <c:pt idx="293" formatCode="m/d/yyyy">
                  <c:v>44197</c:v>
                </c:pt>
                <c:pt idx="294" formatCode="m/d/yyyy">
                  <c:v>44198</c:v>
                </c:pt>
                <c:pt idx="295" formatCode="m/d/yyyy">
                  <c:v>44199</c:v>
                </c:pt>
                <c:pt idx="296" formatCode="m/d/yyyy">
                  <c:v>44200</c:v>
                </c:pt>
                <c:pt idx="297" formatCode="m/d/yyyy">
                  <c:v>44201</c:v>
                </c:pt>
                <c:pt idx="298" formatCode="m/d/yyyy">
                  <c:v>44202</c:v>
                </c:pt>
                <c:pt idx="299" formatCode="m/d/yyyy">
                  <c:v>44203</c:v>
                </c:pt>
                <c:pt idx="300" formatCode="m/d/yyyy">
                  <c:v>44204</c:v>
                </c:pt>
                <c:pt idx="301" formatCode="m/d/yyyy">
                  <c:v>44205</c:v>
                </c:pt>
                <c:pt idx="302" formatCode="m/d/yyyy">
                  <c:v>44206</c:v>
                </c:pt>
                <c:pt idx="303" formatCode="m/d/yyyy">
                  <c:v>44207</c:v>
                </c:pt>
                <c:pt idx="304" formatCode="m/d/yyyy">
                  <c:v>44208</c:v>
                </c:pt>
                <c:pt idx="305" formatCode="m/d/yyyy">
                  <c:v>44209</c:v>
                </c:pt>
                <c:pt idx="306" formatCode="m/d/yyyy">
                  <c:v>44210</c:v>
                </c:pt>
                <c:pt idx="307" formatCode="m/d/yyyy">
                  <c:v>44211</c:v>
                </c:pt>
                <c:pt idx="308" formatCode="m/d/yyyy">
                  <c:v>44212</c:v>
                </c:pt>
                <c:pt idx="309" formatCode="m/d/yyyy">
                  <c:v>44213</c:v>
                </c:pt>
                <c:pt idx="310" formatCode="m/d/yyyy">
                  <c:v>44214</c:v>
                </c:pt>
                <c:pt idx="311" formatCode="m/d/yyyy">
                  <c:v>44215</c:v>
                </c:pt>
                <c:pt idx="312" formatCode="m/d/yyyy">
                  <c:v>44216</c:v>
                </c:pt>
                <c:pt idx="313" formatCode="m/d/yyyy">
                  <c:v>44217</c:v>
                </c:pt>
                <c:pt idx="314" formatCode="m/d/yyyy">
                  <c:v>44218</c:v>
                </c:pt>
                <c:pt idx="315" formatCode="m/d/yyyy">
                  <c:v>44219</c:v>
                </c:pt>
                <c:pt idx="316" formatCode="m/d/yyyy">
                  <c:v>44220</c:v>
                </c:pt>
                <c:pt idx="317" formatCode="m/d/yyyy">
                  <c:v>44221</c:v>
                </c:pt>
                <c:pt idx="318" formatCode="m/d/yyyy">
                  <c:v>44222</c:v>
                </c:pt>
                <c:pt idx="319" formatCode="m/d/yyyy">
                  <c:v>44223</c:v>
                </c:pt>
                <c:pt idx="320" formatCode="m/d/yyyy">
                  <c:v>44224</c:v>
                </c:pt>
                <c:pt idx="321" formatCode="m/d/yyyy">
                  <c:v>44225</c:v>
                </c:pt>
                <c:pt idx="322" formatCode="m/d/yyyy">
                  <c:v>44226</c:v>
                </c:pt>
                <c:pt idx="323" formatCode="m/d/yyyy">
                  <c:v>44227</c:v>
                </c:pt>
                <c:pt idx="324" formatCode="m/d/yyyy">
                  <c:v>44228</c:v>
                </c:pt>
                <c:pt idx="325" formatCode="m/d/yyyy">
                  <c:v>44229</c:v>
                </c:pt>
                <c:pt idx="326" formatCode="m/d/yyyy">
                  <c:v>44230</c:v>
                </c:pt>
                <c:pt idx="327" formatCode="m/d/yyyy">
                  <c:v>44231</c:v>
                </c:pt>
                <c:pt idx="328" formatCode="m/d/yyyy">
                  <c:v>44232</c:v>
                </c:pt>
                <c:pt idx="329" formatCode="m/d/yyyy">
                  <c:v>44233</c:v>
                </c:pt>
                <c:pt idx="330" formatCode="m/d/yyyy">
                  <c:v>44234</c:v>
                </c:pt>
                <c:pt idx="331" formatCode="m/d/yyyy">
                  <c:v>44235</c:v>
                </c:pt>
                <c:pt idx="332" formatCode="m/d/yyyy">
                  <c:v>44236</c:v>
                </c:pt>
                <c:pt idx="333" formatCode="m/d/yyyy">
                  <c:v>44237</c:v>
                </c:pt>
                <c:pt idx="334" formatCode="m/d/yyyy">
                  <c:v>44238</c:v>
                </c:pt>
                <c:pt idx="335" formatCode="m/d/yyyy">
                  <c:v>44239</c:v>
                </c:pt>
                <c:pt idx="336" formatCode="m/d/yyyy">
                  <c:v>44240</c:v>
                </c:pt>
                <c:pt idx="337" formatCode="m/d/yyyy">
                  <c:v>44241</c:v>
                </c:pt>
                <c:pt idx="338" formatCode="m/d/yyyy">
                  <c:v>44242</c:v>
                </c:pt>
                <c:pt idx="339" formatCode="m/d/yyyy">
                  <c:v>44243</c:v>
                </c:pt>
                <c:pt idx="340" formatCode="m/d/yyyy">
                  <c:v>44244</c:v>
                </c:pt>
                <c:pt idx="341" formatCode="m/d/yyyy">
                  <c:v>44245</c:v>
                </c:pt>
                <c:pt idx="342" formatCode="m/d/yyyy">
                  <c:v>44246</c:v>
                </c:pt>
                <c:pt idx="343" formatCode="m/d/yyyy">
                  <c:v>44247</c:v>
                </c:pt>
                <c:pt idx="344" formatCode="m/d/yyyy">
                  <c:v>44248</c:v>
                </c:pt>
                <c:pt idx="345" formatCode="m/d/yyyy">
                  <c:v>44249</c:v>
                </c:pt>
                <c:pt idx="346" formatCode="m/d/yyyy">
                  <c:v>44250</c:v>
                </c:pt>
                <c:pt idx="347" formatCode="m/d/yyyy">
                  <c:v>44251</c:v>
                </c:pt>
                <c:pt idx="348" formatCode="m/d/yyyy">
                  <c:v>44252</c:v>
                </c:pt>
                <c:pt idx="349" formatCode="m/d/yyyy">
                  <c:v>44253</c:v>
                </c:pt>
                <c:pt idx="350" formatCode="m/d/yyyy">
                  <c:v>44254</c:v>
                </c:pt>
                <c:pt idx="351" formatCode="m/d/yyyy">
                  <c:v>44255</c:v>
                </c:pt>
                <c:pt idx="352" formatCode="m/d/yyyy">
                  <c:v>44256</c:v>
                </c:pt>
                <c:pt idx="353" formatCode="m/d/yyyy">
                  <c:v>44257</c:v>
                </c:pt>
                <c:pt idx="354" formatCode="m/d/yyyy">
                  <c:v>44258</c:v>
                </c:pt>
                <c:pt idx="355" formatCode="m/d/yyyy">
                  <c:v>44259</c:v>
                </c:pt>
                <c:pt idx="356" formatCode="m/d/yyyy">
                  <c:v>44260</c:v>
                </c:pt>
                <c:pt idx="357" formatCode="m/d/yyyy">
                  <c:v>44261</c:v>
                </c:pt>
                <c:pt idx="358" formatCode="m/d/yyyy">
                  <c:v>44262</c:v>
                </c:pt>
                <c:pt idx="359" formatCode="m/d/yyyy">
                  <c:v>44263</c:v>
                </c:pt>
                <c:pt idx="360" formatCode="m/d/yyyy">
                  <c:v>44264</c:v>
                </c:pt>
                <c:pt idx="361" formatCode="m/d/yyyy">
                  <c:v>44265</c:v>
                </c:pt>
                <c:pt idx="362" formatCode="m/d/yyyy">
                  <c:v>44266</c:v>
                </c:pt>
                <c:pt idx="363" formatCode="m/d/yyyy">
                  <c:v>44267</c:v>
                </c:pt>
                <c:pt idx="364" formatCode="m/d/yyyy">
                  <c:v>44268</c:v>
                </c:pt>
                <c:pt idx="365" formatCode="m/d/yyyy">
                  <c:v>44269</c:v>
                </c:pt>
                <c:pt idx="366" formatCode="m/d/yyyy">
                  <c:v>44270</c:v>
                </c:pt>
                <c:pt idx="367" formatCode="m/d/yyyy">
                  <c:v>44271</c:v>
                </c:pt>
                <c:pt idx="368" formatCode="m/d/yyyy">
                  <c:v>44272</c:v>
                </c:pt>
                <c:pt idx="369" formatCode="m/d/yyyy">
                  <c:v>44273</c:v>
                </c:pt>
                <c:pt idx="370" formatCode="m/d/yyyy">
                  <c:v>44274</c:v>
                </c:pt>
                <c:pt idx="371" formatCode="m/d/yyyy">
                  <c:v>44275</c:v>
                </c:pt>
                <c:pt idx="372" formatCode="m/d/yyyy">
                  <c:v>44276</c:v>
                </c:pt>
                <c:pt idx="373" formatCode="m/d/yyyy">
                  <c:v>44277</c:v>
                </c:pt>
                <c:pt idx="374" formatCode="m/d/yyyy">
                  <c:v>44278</c:v>
                </c:pt>
                <c:pt idx="375" formatCode="m/d/yyyy">
                  <c:v>44279</c:v>
                </c:pt>
                <c:pt idx="376" formatCode="m/d/yyyy">
                  <c:v>44280</c:v>
                </c:pt>
                <c:pt idx="377" formatCode="m/d/yyyy">
                  <c:v>44281</c:v>
                </c:pt>
                <c:pt idx="378" formatCode="m/d/yyyy">
                  <c:v>44282</c:v>
                </c:pt>
                <c:pt idx="379" formatCode="m/d/yyyy">
                  <c:v>44283</c:v>
                </c:pt>
                <c:pt idx="380" formatCode="m/d/yyyy">
                  <c:v>44284</c:v>
                </c:pt>
                <c:pt idx="381" formatCode="m/d/yyyy">
                  <c:v>44285</c:v>
                </c:pt>
                <c:pt idx="382" formatCode="m/d/yyyy">
                  <c:v>44286</c:v>
                </c:pt>
                <c:pt idx="383" formatCode="m/d/yyyy">
                  <c:v>44287</c:v>
                </c:pt>
                <c:pt idx="384" formatCode="m/d/yyyy">
                  <c:v>44288</c:v>
                </c:pt>
                <c:pt idx="385" formatCode="m/d/yyyy">
                  <c:v>44289</c:v>
                </c:pt>
                <c:pt idx="386" formatCode="m/d/yyyy">
                  <c:v>44290</c:v>
                </c:pt>
                <c:pt idx="387" formatCode="m/d/yyyy">
                  <c:v>44291</c:v>
                </c:pt>
                <c:pt idx="388" formatCode="m/d/yyyy">
                  <c:v>44292</c:v>
                </c:pt>
                <c:pt idx="389" formatCode="m/d/yyyy">
                  <c:v>44293</c:v>
                </c:pt>
                <c:pt idx="390" formatCode="m/d/yyyy">
                  <c:v>44294</c:v>
                </c:pt>
                <c:pt idx="391" formatCode="m/d/yyyy">
                  <c:v>44295</c:v>
                </c:pt>
                <c:pt idx="392" formatCode="m/d/yyyy">
                  <c:v>44296</c:v>
                </c:pt>
                <c:pt idx="393" formatCode="m/d/yyyy">
                  <c:v>44297</c:v>
                </c:pt>
                <c:pt idx="394" formatCode="m/d/yyyy">
                  <c:v>44298</c:v>
                </c:pt>
                <c:pt idx="395" formatCode="m/d/yyyy">
                  <c:v>44299</c:v>
                </c:pt>
                <c:pt idx="396" formatCode="m/d/yyyy">
                  <c:v>44300</c:v>
                </c:pt>
                <c:pt idx="397" formatCode="m/d/yyyy">
                  <c:v>44301</c:v>
                </c:pt>
                <c:pt idx="398" formatCode="m/d/yyyy">
                  <c:v>44302</c:v>
                </c:pt>
                <c:pt idx="399" formatCode="m/d/yyyy">
                  <c:v>44303</c:v>
                </c:pt>
                <c:pt idx="400" formatCode="m/d/yyyy">
                  <c:v>44304</c:v>
                </c:pt>
                <c:pt idx="401" formatCode="m/d/yyyy">
                  <c:v>44305</c:v>
                </c:pt>
                <c:pt idx="402" formatCode="m/d/yyyy">
                  <c:v>44306</c:v>
                </c:pt>
                <c:pt idx="403" formatCode="m/d/yyyy">
                  <c:v>44307</c:v>
                </c:pt>
                <c:pt idx="404" formatCode="m/d/yyyy">
                  <c:v>44308</c:v>
                </c:pt>
                <c:pt idx="405" formatCode="m/d/yyyy">
                  <c:v>44309</c:v>
                </c:pt>
                <c:pt idx="406" formatCode="m/d/yyyy">
                  <c:v>44310</c:v>
                </c:pt>
              </c:numCache>
            </c:numRef>
          </c:cat>
          <c:val>
            <c:numRef>
              <c:f>'EpiCurve v2.2'!$C$22:$C$428</c:f>
              <c:numCache>
                <c:formatCode>General</c:formatCode>
                <c:ptCount val="407"/>
                <c:pt idx="18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4">
                  <c:v>2</c:v>
                </c:pt>
                <c:pt idx="27">
                  <c:v>1</c:v>
                </c:pt>
                <c:pt idx="32">
                  <c:v>1</c:v>
                </c:pt>
                <c:pt idx="35">
                  <c:v>1</c:v>
                </c:pt>
                <c:pt idx="41">
                  <c:v>3</c:v>
                </c:pt>
                <c:pt idx="42">
                  <c:v>1</c:v>
                </c:pt>
                <c:pt idx="43">
                  <c:v>4</c:v>
                </c:pt>
                <c:pt idx="47">
                  <c:v>1</c:v>
                </c:pt>
                <c:pt idx="51">
                  <c:v>2</c:v>
                </c:pt>
                <c:pt idx="62">
                  <c:v>1</c:v>
                </c:pt>
                <c:pt idx="64">
                  <c:v>1</c:v>
                </c:pt>
                <c:pt idx="65">
                  <c:v>1</c:v>
                </c:pt>
                <c:pt idx="68">
                  <c:v>1</c:v>
                </c:pt>
                <c:pt idx="69">
                  <c:v>2</c:v>
                </c:pt>
                <c:pt idx="73">
                  <c:v>1</c:v>
                </c:pt>
                <c:pt idx="79">
                  <c:v>1</c:v>
                </c:pt>
                <c:pt idx="82">
                  <c:v>2</c:v>
                </c:pt>
                <c:pt idx="86">
                  <c:v>1</c:v>
                </c:pt>
                <c:pt idx="90">
                  <c:v>1</c:v>
                </c:pt>
                <c:pt idx="98">
                  <c:v>1</c:v>
                </c:pt>
                <c:pt idx="106">
                  <c:v>4</c:v>
                </c:pt>
                <c:pt idx="108">
                  <c:v>2</c:v>
                </c:pt>
                <c:pt idx="110">
                  <c:v>1</c:v>
                </c:pt>
                <c:pt idx="111">
                  <c:v>1</c:v>
                </c:pt>
                <c:pt idx="113">
                  <c:v>1</c:v>
                </c:pt>
                <c:pt idx="114">
                  <c:v>1</c:v>
                </c:pt>
                <c:pt idx="116">
                  <c:v>4</c:v>
                </c:pt>
                <c:pt idx="117">
                  <c:v>1</c:v>
                </c:pt>
                <c:pt idx="118">
                  <c:v>5</c:v>
                </c:pt>
                <c:pt idx="119">
                  <c:v>4</c:v>
                </c:pt>
                <c:pt idx="120">
                  <c:v>6</c:v>
                </c:pt>
                <c:pt idx="122">
                  <c:v>1</c:v>
                </c:pt>
                <c:pt idx="124">
                  <c:v>1</c:v>
                </c:pt>
                <c:pt idx="125">
                  <c:v>1</c:v>
                </c:pt>
                <c:pt idx="130">
                  <c:v>1</c:v>
                </c:pt>
                <c:pt idx="133">
                  <c:v>1</c:v>
                </c:pt>
                <c:pt idx="137">
                  <c:v>1</c:v>
                </c:pt>
                <c:pt idx="138">
                  <c:v>2</c:v>
                </c:pt>
                <c:pt idx="140">
                  <c:v>2</c:v>
                </c:pt>
                <c:pt idx="141">
                  <c:v>1</c:v>
                </c:pt>
                <c:pt idx="146">
                  <c:v>1</c:v>
                </c:pt>
                <c:pt idx="149">
                  <c:v>2</c:v>
                </c:pt>
                <c:pt idx="254">
                  <c:v>1</c:v>
                </c:pt>
                <c:pt idx="32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75-4AC2-AD99-F5A9C2B9D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7745279"/>
        <c:axId val="1"/>
      </c:lineChart>
      <c:lineChart>
        <c:grouping val="standard"/>
        <c:varyColors val="0"/>
        <c:ser>
          <c:idx val="2"/>
          <c:order val="2"/>
          <c:tx>
            <c:strRef>
              <c:f>'EpiCurve v2.2'!$D$21</c:f>
              <c:strCache>
                <c:ptCount val="1"/>
                <c:pt idx="0">
                  <c:v>Cumulative Deaths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dLbls>
            <c:dLbl>
              <c:idx val="44"/>
              <c:layout>
                <c:manualLayout>
                  <c:x val="0.64178364417532452"/>
                  <c:y val="-0.23941468692906664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200"/>
                      <a:t>85</a:t>
                    </a:r>
                  </a:p>
                </c:rich>
              </c:tx>
              <c:spPr>
                <a:solidFill>
                  <a:srgbClr val="FCF305"/>
                </a:solidFill>
                <a:ln w="12700">
                  <a:solidFill>
                    <a:srgbClr val="000000"/>
                  </a:solidFill>
                  <a:prstDash val="solid"/>
                </a:ln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75-4AC2-AD99-F5A9C2B9DC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'EpiCurve v2.2'!$A$22:$A$428</c:f>
              <c:numCache>
                <c:formatCode>d\-mmm\-yy</c:formatCode>
                <c:ptCount val="407"/>
                <c:pt idx="0">
                  <c:v>43904</c:v>
                </c:pt>
                <c:pt idx="1">
                  <c:v>43905</c:v>
                </c:pt>
                <c:pt idx="2">
                  <c:v>43906</c:v>
                </c:pt>
                <c:pt idx="3">
                  <c:v>43907</c:v>
                </c:pt>
                <c:pt idx="4">
                  <c:v>43908</c:v>
                </c:pt>
                <c:pt idx="5">
                  <c:v>43909</c:v>
                </c:pt>
                <c:pt idx="6">
                  <c:v>43910</c:v>
                </c:pt>
                <c:pt idx="7">
                  <c:v>43911</c:v>
                </c:pt>
                <c:pt idx="8">
                  <c:v>43912</c:v>
                </c:pt>
                <c:pt idx="9">
                  <c:v>43913</c:v>
                </c:pt>
                <c:pt idx="10">
                  <c:v>43914</c:v>
                </c:pt>
                <c:pt idx="11">
                  <c:v>43915</c:v>
                </c:pt>
                <c:pt idx="12">
                  <c:v>43916</c:v>
                </c:pt>
                <c:pt idx="13">
                  <c:v>43917</c:v>
                </c:pt>
                <c:pt idx="14">
                  <c:v>43918</c:v>
                </c:pt>
                <c:pt idx="15">
                  <c:v>43919</c:v>
                </c:pt>
                <c:pt idx="16">
                  <c:v>43920</c:v>
                </c:pt>
                <c:pt idx="17">
                  <c:v>43921</c:v>
                </c:pt>
                <c:pt idx="18">
                  <c:v>43922</c:v>
                </c:pt>
                <c:pt idx="19">
                  <c:v>43923</c:v>
                </c:pt>
                <c:pt idx="20">
                  <c:v>43924</c:v>
                </c:pt>
                <c:pt idx="21">
                  <c:v>43925</c:v>
                </c:pt>
                <c:pt idx="22">
                  <c:v>43926</c:v>
                </c:pt>
                <c:pt idx="23">
                  <c:v>43927</c:v>
                </c:pt>
                <c:pt idx="24">
                  <c:v>43928</c:v>
                </c:pt>
                <c:pt idx="25">
                  <c:v>43929</c:v>
                </c:pt>
                <c:pt idx="26">
                  <c:v>43930</c:v>
                </c:pt>
                <c:pt idx="27">
                  <c:v>43931</c:v>
                </c:pt>
                <c:pt idx="28">
                  <c:v>43932</c:v>
                </c:pt>
                <c:pt idx="29">
                  <c:v>43933</c:v>
                </c:pt>
                <c:pt idx="30">
                  <c:v>43934</c:v>
                </c:pt>
                <c:pt idx="31">
                  <c:v>43935</c:v>
                </c:pt>
                <c:pt idx="32">
                  <c:v>43936</c:v>
                </c:pt>
                <c:pt idx="33">
                  <c:v>43937</c:v>
                </c:pt>
                <c:pt idx="34">
                  <c:v>43938</c:v>
                </c:pt>
                <c:pt idx="35">
                  <c:v>43939</c:v>
                </c:pt>
                <c:pt idx="36">
                  <c:v>43940</c:v>
                </c:pt>
                <c:pt idx="37">
                  <c:v>43941</c:v>
                </c:pt>
                <c:pt idx="38">
                  <c:v>43942</c:v>
                </c:pt>
                <c:pt idx="39">
                  <c:v>43943</c:v>
                </c:pt>
                <c:pt idx="40">
                  <c:v>43944</c:v>
                </c:pt>
                <c:pt idx="41">
                  <c:v>43945</c:v>
                </c:pt>
                <c:pt idx="42">
                  <c:v>43946</c:v>
                </c:pt>
                <c:pt idx="43">
                  <c:v>43947</c:v>
                </c:pt>
                <c:pt idx="44">
                  <c:v>43948</c:v>
                </c:pt>
                <c:pt idx="45">
                  <c:v>43949</c:v>
                </c:pt>
                <c:pt idx="46">
                  <c:v>43950</c:v>
                </c:pt>
                <c:pt idx="47">
                  <c:v>43951</c:v>
                </c:pt>
                <c:pt idx="48">
                  <c:v>43952</c:v>
                </c:pt>
                <c:pt idx="49" formatCode="m/d/yyyy">
                  <c:v>43953</c:v>
                </c:pt>
                <c:pt idx="50" formatCode="m/d/yyyy">
                  <c:v>43954</c:v>
                </c:pt>
                <c:pt idx="51" formatCode="m/d/yyyy">
                  <c:v>43955</c:v>
                </c:pt>
                <c:pt idx="52" formatCode="m/d/yyyy">
                  <c:v>43956</c:v>
                </c:pt>
                <c:pt idx="53" formatCode="m/d/yyyy">
                  <c:v>43957</c:v>
                </c:pt>
                <c:pt idx="54" formatCode="m/d/yyyy">
                  <c:v>43958</c:v>
                </c:pt>
                <c:pt idx="55" formatCode="m/d/yyyy">
                  <c:v>43959</c:v>
                </c:pt>
                <c:pt idx="56" formatCode="m/d/yyyy">
                  <c:v>43960</c:v>
                </c:pt>
                <c:pt idx="57" formatCode="m/d/yyyy">
                  <c:v>43961</c:v>
                </c:pt>
                <c:pt idx="58" formatCode="m/d/yyyy">
                  <c:v>43962</c:v>
                </c:pt>
                <c:pt idx="59" formatCode="m/d/yyyy">
                  <c:v>43963</c:v>
                </c:pt>
                <c:pt idx="60" formatCode="m/d/yyyy">
                  <c:v>43964</c:v>
                </c:pt>
                <c:pt idx="61" formatCode="m/d/yyyy">
                  <c:v>43965</c:v>
                </c:pt>
                <c:pt idx="62" formatCode="m/d/yyyy">
                  <c:v>43966</c:v>
                </c:pt>
                <c:pt idx="63" formatCode="m/d/yyyy">
                  <c:v>43967</c:v>
                </c:pt>
                <c:pt idx="64" formatCode="m/d/yyyy">
                  <c:v>43968</c:v>
                </c:pt>
                <c:pt idx="65" formatCode="m/d/yyyy">
                  <c:v>43969</c:v>
                </c:pt>
                <c:pt idx="66" formatCode="m/d/yyyy">
                  <c:v>43970</c:v>
                </c:pt>
                <c:pt idx="67" formatCode="m/d/yyyy">
                  <c:v>43971</c:v>
                </c:pt>
                <c:pt idx="68" formatCode="m/d/yyyy">
                  <c:v>43972</c:v>
                </c:pt>
                <c:pt idx="69" formatCode="m/d/yyyy">
                  <c:v>43973</c:v>
                </c:pt>
                <c:pt idx="70" formatCode="m/d/yyyy">
                  <c:v>43974</c:v>
                </c:pt>
                <c:pt idx="71" formatCode="m/d/yyyy">
                  <c:v>43975</c:v>
                </c:pt>
                <c:pt idx="72" formatCode="m/d/yyyy">
                  <c:v>43976</c:v>
                </c:pt>
                <c:pt idx="73" formatCode="m/d/yyyy">
                  <c:v>43977</c:v>
                </c:pt>
                <c:pt idx="74" formatCode="m/d/yyyy">
                  <c:v>43978</c:v>
                </c:pt>
                <c:pt idx="75" formatCode="m/d/yyyy">
                  <c:v>43979</c:v>
                </c:pt>
                <c:pt idx="76" formatCode="m/d/yyyy">
                  <c:v>43980</c:v>
                </c:pt>
                <c:pt idx="77" formatCode="m/d/yyyy">
                  <c:v>43981</c:v>
                </c:pt>
                <c:pt idx="78" formatCode="m/d/yyyy">
                  <c:v>43982</c:v>
                </c:pt>
                <c:pt idx="79" formatCode="m/d/yyyy">
                  <c:v>43983</c:v>
                </c:pt>
                <c:pt idx="80" formatCode="m/d/yyyy">
                  <c:v>43984</c:v>
                </c:pt>
                <c:pt idx="81" formatCode="m/d/yyyy">
                  <c:v>43985</c:v>
                </c:pt>
                <c:pt idx="82" formatCode="m/d/yyyy">
                  <c:v>43986</c:v>
                </c:pt>
                <c:pt idx="83" formatCode="m/d/yyyy">
                  <c:v>43987</c:v>
                </c:pt>
                <c:pt idx="84" formatCode="m/d/yyyy">
                  <c:v>43988</c:v>
                </c:pt>
                <c:pt idx="85" formatCode="m/d/yyyy">
                  <c:v>43989</c:v>
                </c:pt>
                <c:pt idx="86" formatCode="m/d/yyyy">
                  <c:v>43990</c:v>
                </c:pt>
                <c:pt idx="87" formatCode="m/d/yyyy">
                  <c:v>43991</c:v>
                </c:pt>
                <c:pt idx="88" formatCode="m/d/yyyy">
                  <c:v>43992</c:v>
                </c:pt>
                <c:pt idx="89" formatCode="m/d/yyyy">
                  <c:v>43993</c:v>
                </c:pt>
                <c:pt idx="90" formatCode="m/d/yyyy">
                  <c:v>43994</c:v>
                </c:pt>
                <c:pt idx="91" formatCode="m/d/yyyy">
                  <c:v>43995</c:v>
                </c:pt>
                <c:pt idx="92" formatCode="m/d/yyyy">
                  <c:v>43996</c:v>
                </c:pt>
                <c:pt idx="93" formatCode="m/d/yyyy">
                  <c:v>43997</c:v>
                </c:pt>
                <c:pt idx="94" formatCode="m/d/yyyy">
                  <c:v>43998</c:v>
                </c:pt>
                <c:pt idx="95" formatCode="m/d/yyyy">
                  <c:v>43999</c:v>
                </c:pt>
                <c:pt idx="96" formatCode="m/d/yyyy">
                  <c:v>44000</c:v>
                </c:pt>
                <c:pt idx="97" formatCode="m/d/yyyy">
                  <c:v>44001</c:v>
                </c:pt>
                <c:pt idx="98" formatCode="m/d/yyyy">
                  <c:v>44002</c:v>
                </c:pt>
                <c:pt idx="99" formatCode="m/d/yyyy">
                  <c:v>44003</c:v>
                </c:pt>
                <c:pt idx="100" formatCode="m/d/yyyy">
                  <c:v>44004</c:v>
                </c:pt>
                <c:pt idx="101" formatCode="m/d/yyyy">
                  <c:v>44005</c:v>
                </c:pt>
                <c:pt idx="102" formatCode="m/d/yyyy">
                  <c:v>44006</c:v>
                </c:pt>
                <c:pt idx="103" formatCode="m/d/yyyy">
                  <c:v>44007</c:v>
                </c:pt>
                <c:pt idx="104" formatCode="m/d/yyyy">
                  <c:v>44008</c:v>
                </c:pt>
                <c:pt idx="105" formatCode="m/d/yyyy">
                  <c:v>44009</c:v>
                </c:pt>
                <c:pt idx="106" formatCode="m/d/yyyy">
                  <c:v>44010</c:v>
                </c:pt>
                <c:pt idx="107" formatCode="m/d/yyyy">
                  <c:v>44011</c:v>
                </c:pt>
                <c:pt idx="108" formatCode="m/d/yyyy">
                  <c:v>44012</c:v>
                </c:pt>
                <c:pt idx="109" formatCode="m/d/yyyy">
                  <c:v>44013</c:v>
                </c:pt>
                <c:pt idx="110" formatCode="m/d/yyyy">
                  <c:v>44014</c:v>
                </c:pt>
                <c:pt idx="111" formatCode="m/d/yyyy">
                  <c:v>44015</c:v>
                </c:pt>
                <c:pt idx="112" formatCode="m/d/yyyy">
                  <c:v>44016</c:v>
                </c:pt>
                <c:pt idx="113" formatCode="m/d/yyyy">
                  <c:v>44017</c:v>
                </c:pt>
                <c:pt idx="114" formatCode="m/d/yyyy">
                  <c:v>44018</c:v>
                </c:pt>
                <c:pt idx="115" formatCode="m/d/yyyy">
                  <c:v>44019</c:v>
                </c:pt>
                <c:pt idx="116" formatCode="m/d/yyyy">
                  <c:v>44020</c:v>
                </c:pt>
                <c:pt idx="117" formatCode="m/d/yyyy">
                  <c:v>44021</c:v>
                </c:pt>
                <c:pt idx="118" formatCode="m/d/yyyy">
                  <c:v>44022</c:v>
                </c:pt>
                <c:pt idx="119" formatCode="m/d/yyyy">
                  <c:v>44023</c:v>
                </c:pt>
                <c:pt idx="120" formatCode="m/d/yyyy">
                  <c:v>44024</c:v>
                </c:pt>
                <c:pt idx="121" formatCode="m/d/yyyy">
                  <c:v>44025</c:v>
                </c:pt>
                <c:pt idx="122" formatCode="m/d/yyyy">
                  <c:v>44026</c:v>
                </c:pt>
                <c:pt idx="123" formatCode="m/d/yyyy">
                  <c:v>44027</c:v>
                </c:pt>
                <c:pt idx="124" formatCode="m/d/yyyy">
                  <c:v>44028</c:v>
                </c:pt>
                <c:pt idx="125" formatCode="m/d/yyyy">
                  <c:v>44029</c:v>
                </c:pt>
                <c:pt idx="126" formatCode="m/d/yyyy">
                  <c:v>44030</c:v>
                </c:pt>
                <c:pt idx="127" formatCode="m/d/yyyy">
                  <c:v>44031</c:v>
                </c:pt>
                <c:pt idx="128" formatCode="m/d/yyyy">
                  <c:v>44032</c:v>
                </c:pt>
                <c:pt idx="129" formatCode="m/d/yyyy">
                  <c:v>44033</c:v>
                </c:pt>
                <c:pt idx="130" formatCode="m/d/yyyy">
                  <c:v>44034</c:v>
                </c:pt>
                <c:pt idx="131" formatCode="m/d/yyyy">
                  <c:v>44035</c:v>
                </c:pt>
                <c:pt idx="132" formatCode="m/d/yyyy">
                  <c:v>44036</c:v>
                </c:pt>
                <c:pt idx="133" formatCode="m/d/yyyy">
                  <c:v>44037</c:v>
                </c:pt>
                <c:pt idx="134" formatCode="m/d/yyyy">
                  <c:v>44038</c:v>
                </c:pt>
                <c:pt idx="135" formatCode="m/d/yyyy">
                  <c:v>44039</c:v>
                </c:pt>
                <c:pt idx="136" formatCode="m/d/yyyy">
                  <c:v>44040</c:v>
                </c:pt>
                <c:pt idx="137" formatCode="m/d/yyyy">
                  <c:v>44041</c:v>
                </c:pt>
                <c:pt idx="138" formatCode="m/d/yyyy">
                  <c:v>44042</c:v>
                </c:pt>
                <c:pt idx="139" formatCode="m/d/yyyy">
                  <c:v>44043</c:v>
                </c:pt>
                <c:pt idx="140" formatCode="m/d/yyyy">
                  <c:v>44044</c:v>
                </c:pt>
                <c:pt idx="141" formatCode="m/d/yyyy">
                  <c:v>44045</c:v>
                </c:pt>
                <c:pt idx="142" formatCode="m/d/yyyy">
                  <c:v>44046</c:v>
                </c:pt>
                <c:pt idx="143" formatCode="m/d/yyyy">
                  <c:v>44047</c:v>
                </c:pt>
                <c:pt idx="144" formatCode="m/d/yyyy">
                  <c:v>44048</c:v>
                </c:pt>
                <c:pt idx="145" formatCode="m/d/yyyy">
                  <c:v>44049</c:v>
                </c:pt>
                <c:pt idx="146" formatCode="m/d/yyyy">
                  <c:v>44050</c:v>
                </c:pt>
                <c:pt idx="147" formatCode="m/d/yyyy">
                  <c:v>44051</c:v>
                </c:pt>
                <c:pt idx="148" formatCode="m/d/yyyy">
                  <c:v>44052</c:v>
                </c:pt>
                <c:pt idx="149" formatCode="m/d/yyyy">
                  <c:v>44053</c:v>
                </c:pt>
                <c:pt idx="150" formatCode="m/d/yyyy">
                  <c:v>44054</c:v>
                </c:pt>
                <c:pt idx="151" formatCode="m/d/yyyy">
                  <c:v>44055</c:v>
                </c:pt>
                <c:pt idx="152" formatCode="m/d/yyyy">
                  <c:v>44056</c:v>
                </c:pt>
                <c:pt idx="153" formatCode="m/d/yyyy">
                  <c:v>44057</c:v>
                </c:pt>
                <c:pt idx="154" formatCode="m/d/yyyy">
                  <c:v>44058</c:v>
                </c:pt>
                <c:pt idx="155" formatCode="m/d/yyyy">
                  <c:v>44059</c:v>
                </c:pt>
                <c:pt idx="156" formatCode="m/d/yyyy">
                  <c:v>44060</c:v>
                </c:pt>
                <c:pt idx="157" formatCode="m/d/yyyy">
                  <c:v>44061</c:v>
                </c:pt>
                <c:pt idx="158" formatCode="m/d/yyyy">
                  <c:v>44062</c:v>
                </c:pt>
                <c:pt idx="159" formatCode="m/d/yyyy">
                  <c:v>44063</c:v>
                </c:pt>
                <c:pt idx="160" formatCode="m/d/yyyy">
                  <c:v>44064</c:v>
                </c:pt>
                <c:pt idx="161" formatCode="m/d/yyyy">
                  <c:v>44065</c:v>
                </c:pt>
                <c:pt idx="162" formatCode="m/d/yyyy">
                  <c:v>44066</c:v>
                </c:pt>
                <c:pt idx="163" formatCode="m/d/yyyy">
                  <c:v>44067</c:v>
                </c:pt>
                <c:pt idx="164" formatCode="m/d/yyyy">
                  <c:v>44068</c:v>
                </c:pt>
                <c:pt idx="165" formatCode="m/d/yyyy">
                  <c:v>44069</c:v>
                </c:pt>
                <c:pt idx="166" formatCode="m/d/yyyy">
                  <c:v>44070</c:v>
                </c:pt>
                <c:pt idx="167" formatCode="m/d/yyyy">
                  <c:v>44071</c:v>
                </c:pt>
                <c:pt idx="168" formatCode="m/d/yyyy">
                  <c:v>44072</c:v>
                </c:pt>
                <c:pt idx="169" formatCode="m/d/yyyy">
                  <c:v>44073</c:v>
                </c:pt>
                <c:pt idx="170" formatCode="m/d/yyyy">
                  <c:v>44074</c:v>
                </c:pt>
                <c:pt idx="171" formatCode="m/d/yyyy">
                  <c:v>44075</c:v>
                </c:pt>
                <c:pt idx="172" formatCode="m/d/yyyy">
                  <c:v>44076</c:v>
                </c:pt>
                <c:pt idx="173" formatCode="m/d/yyyy">
                  <c:v>44077</c:v>
                </c:pt>
                <c:pt idx="174" formatCode="m/d/yyyy">
                  <c:v>44078</c:v>
                </c:pt>
                <c:pt idx="175" formatCode="m/d/yyyy">
                  <c:v>44079</c:v>
                </c:pt>
                <c:pt idx="176" formatCode="m/d/yyyy">
                  <c:v>44080</c:v>
                </c:pt>
                <c:pt idx="177" formatCode="m/d/yyyy">
                  <c:v>44081</c:v>
                </c:pt>
                <c:pt idx="178" formatCode="m/d/yyyy">
                  <c:v>44082</c:v>
                </c:pt>
                <c:pt idx="179" formatCode="m/d/yyyy">
                  <c:v>44083</c:v>
                </c:pt>
                <c:pt idx="180" formatCode="m/d/yyyy">
                  <c:v>44084</c:v>
                </c:pt>
                <c:pt idx="181" formatCode="m/d/yyyy">
                  <c:v>44085</c:v>
                </c:pt>
                <c:pt idx="182" formatCode="m/d/yyyy">
                  <c:v>44086</c:v>
                </c:pt>
                <c:pt idx="183" formatCode="m/d/yyyy">
                  <c:v>44087</c:v>
                </c:pt>
                <c:pt idx="184" formatCode="m/d/yyyy">
                  <c:v>44088</c:v>
                </c:pt>
                <c:pt idx="185" formatCode="m/d/yyyy">
                  <c:v>44089</c:v>
                </c:pt>
                <c:pt idx="186" formatCode="m/d/yyyy">
                  <c:v>44090</c:v>
                </c:pt>
                <c:pt idx="187" formatCode="m/d/yyyy">
                  <c:v>44091</c:v>
                </c:pt>
                <c:pt idx="188" formatCode="m/d/yyyy">
                  <c:v>44092</c:v>
                </c:pt>
                <c:pt idx="189" formatCode="m/d/yyyy">
                  <c:v>44093</c:v>
                </c:pt>
                <c:pt idx="190" formatCode="m/d/yyyy">
                  <c:v>44094</c:v>
                </c:pt>
                <c:pt idx="191" formatCode="m/d/yyyy">
                  <c:v>44095</c:v>
                </c:pt>
                <c:pt idx="192" formatCode="m/d/yyyy">
                  <c:v>44096</c:v>
                </c:pt>
                <c:pt idx="193" formatCode="m/d/yyyy">
                  <c:v>44097</c:v>
                </c:pt>
                <c:pt idx="194" formatCode="m/d/yyyy">
                  <c:v>44098</c:v>
                </c:pt>
                <c:pt idx="195" formatCode="m/d/yyyy">
                  <c:v>44099</c:v>
                </c:pt>
                <c:pt idx="196" formatCode="m/d/yyyy">
                  <c:v>44100</c:v>
                </c:pt>
                <c:pt idx="197" formatCode="m/d/yyyy">
                  <c:v>44101</c:v>
                </c:pt>
                <c:pt idx="198" formatCode="m/d/yyyy">
                  <c:v>44102</c:v>
                </c:pt>
                <c:pt idx="199" formatCode="m/d/yyyy">
                  <c:v>44103</c:v>
                </c:pt>
                <c:pt idx="200" formatCode="m/d/yyyy">
                  <c:v>44104</c:v>
                </c:pt>
                <c:pt idx="201" formatCode="m/d/yyyy">
                  <c:v>44105</c:v>
                </c:pt>
                <c:pt idx="202" formatCode="m/d/yyyy">
                  <c:v>44106</c:v>
                </c:pt>
                <c:pt idx="203" formatCode="m/d/yyyy">
                  <c:v>44107</c:v>
                </c:pt>
                <c:pt idx="204" formatCode="m/d/yyyy">
                  <c:v>44108</c:v>
                </c:pt>
                <c:pt idx="205" formatCode="m/d/yyyy">
                  <c:v>44109</c:v>
                </c:pt>
                <c:pt idx="206" formatCode="m/d/yyyy">
                  <c:v>44110</c:v>
                </c:pt>
                <c:pt idx="207" formatCode="m/d/yyyy">
                  <c:v>44111</c:v>
                </c:pt>
                <c:pt idx="208" formatCode="m/d/yyyy">
                  <c:v>44112</c:v>
                </c:pt>
                <c:pt idx="209" formatCode="m/d/yyyy">
                  <c:v>44113</c:v>
                </c:pt>
                <c:pt idx="210" formatCode="m/d/yyyy">
                  <c:v>44114</c:v>
                </c:pt>
                <c:pt idx="211" formatCode="m/d/yyyy">
                  <c:v>44115</c:v>
                </c:pt>
                <c:pt idx="212" formatCode="m/d/yyyy">
                  <c:v>44116</c:v>
                </c:pt>
                <c:pt idx="213" formatCode="m/d/yyyy">
                  <c:v>44117</c:v>
                </c:pt>
                <c:pt idx="214" formatCode="m/d/yyyy">
                  <c:v>44118</c:v>
                </c:pt>
                <c:pt idx="215" formatCode="m/d/yyyy">
                  <c:v>44119</c:v>
                </c:pt>
                <c:pt idx="216" formatCode="m/d/yyyy">
                  <c:v>44120</c:v>
                </c:pt>
                <c:pt idx="217" formatCode="m/d/yyyy">
                  <c:v>44121</c:v>
                </c:pt>
                <c:pt idx="218" formatCode="m/d/yyyy">
                  <c:v>44122</c:v>
                </c:pt>
                <c:pt idx="219" formatCode="m/d/yyyy">
                  <c:v>44123</c:v>
                </c:pt>
                <c:pt idx="220" formatCode="m/d/yyyy">
                  <c:v>44124</c:v>
                </c:pt>
                <c:pt idx="221" formatCode="m/d/yyyy">
                  <c:v>44125</c:v>
                </c:pt>
                <c:pt idx="222" formatCode="m/d/yyyy">
                  <c:v>44126</c:v>
                </c:pt>
                <c:pt idx="223" formatCode="m/d/yyyy">
                  <c:v>44127</c:v>
                </c:pt>
                <c:pt idx="224" formatCode="m/d/yyyy">
                  <c:v>44128</c:v>
                </c:pt>
                <c:pt idx="225" formatCode="m/d/yyyy">
                  <c:v>44129</c:v>
                </c:pt>
                <c:pt idx="226" formatCode="m/d/yyyy">
                  <c:v>44130</c:v>
                </c:pt>
                <c:pt idx="227" formatCode="m/d/yyyy">
                  <c:v>44131</c:v>
                </c:pt>
                <c:pt idx="228" formatCode="m/d/yyyy">
                  <c:v>44132</c:v>
                </c:pt>
                <c:pt idx="229" formatCode="m/d/yyyy">
                  <c:v>44133</c:v>
                </c:pt>
                <c:pt idx="230" formatCode="m/d/yyyy">
                  <c:v>44134</c:v>
                </c:pt>
                <c:pt idx="231" formatCode="m/d/yyyy">
                  <c:v>44135</c:v>
                </c:pt>
                <c:pt idx="232" formatCode="m/d/yyyy">
                  <c:v>44136</c:v>
                </c:pt>
                <c:pt idx="233" formatCode="m/d/yyyy">
                  <c:v>44137</c:v>
                </c:pt>
                <c:pt idx="234" formatCode="m/d/yyyy">
                  <c:v>44138</c:v>
                </c:pt>
                <c:pt idx="235" formatCode="m/d/yyyy">
                  <c:v>44139</c:v>
                </c:pt>
                <c:pt idx="236" formatCode="m/d/yyyy">
                  <c:v>44140</c:v>
                </c:pt>
                <c:pt idx="237" formatCode="m/d/yyyy">
                  <c:v>44141</c:v>
                </c:pt>
                <c:pt idx="238" formatCode="m/d/yyyy">
                  <c:v>44142</c:v>
                </c:pt>
                <c:pt idx="239" formatCode="m/d/yyyy">
                  <c:v>44143</c:v>
                </c:pt>
                <c:pt idx="240" formatCode="m/d/yyyy">
                  <c:v>44144</c:v>
                </c:pt>
                <c:pt idx="241" formatCode="m/d/yyyy">
                  <c:v>44145</c:v>
                </c:pt>
                <c:pt idx="242" formatCode="m/d/yyyy">
                  <c:v>44146</c:v>
                </c:pt>
                <c:pt idx="243" formatCode="m/d/yyyy">
                  <c:v>44147</c:v>
                </c:pt>
                <c:pt idx="244" formatCode="m/d/yyyy">
                  <c:v>44148</c:v>
                </c:pt>
                <c:pt idx="245" formatCode="m/d/yyyy">
                  <c:v>44149</c:v>
                </c:pt>
                <c:pt idx="246" formatCode="m/d/yyyy">
                  <c:v>44150</c:v>
                </c:pt>
                <c:pt idx="247" formatCode="m/d/yyyy">
                  <c:v>44151</c:v>
                </c:pt>
                <c:pt idx="248" formatCode="m/d/yyyy">
                  <c:v>44152</c:v>
                </c:pt>
                <c:pt idx="249" formatCode="m/d/yyyy">
                  <c:v>44153</c:v>
                </c:pt>
                <c:pt idx="250" formatCode="m/d/yyyy">
                  <c:v>44154</c:v>
                </c:pt>
                <c:pt idx="251" formatCode="m/d/yyyy">
                  <c:v>44155</c:v>
                </c:pt>
                <c:pt idx="252" formatCode="m/d/yyyy">
                  <c:v>44156</c:v>
                </c:pt>
                <c:pt idx="253" formatCode="m/d/yyyy">
                  <c:v>44157</c:v>
                </c:pt>
                <c:pt idx="254" formatCode="m/d/yyyy">
                  <c:v>44158</c:v>
                </c:pt>
                <c:pt idx="255" formatCode="m/d/yyyy">
                  <c:v>44159</c:v>
                </c:pt>
                <c:pt idx="256" formatCode="m/d/yyyy">
                  <c:v>44160</c:v>
                </c:pt>
                <c:pt idx="257" formatCode="m/d/yyyy">
                  <c:v>44161</c:v>
                </c:pt>
                <c:pt idx="258" formatCode="m/d/yyyy">
                  <c:v>44162</c:v>
                </c:pt>
                <c:pt idx="259" formatCode="m/d/yyyy">
                  <c:v>44163</c:v>
                </c:pt>
                <c:pt idx="260" formatCode="m/d/yyyy">
                  <c:v>44164</c:v>
                </c:pt>
                <c:pt idx="261" formatCode="m/d/yyyy">
                  <c:v>44165</c:v>
                </c:pt>
                <c:pt idx="262" formatCode="m/d/yyyy">
                  <c:v>44166</c:v>
                </c:pt>
                <c:pt idx="263" formatCode="m/d/yyyy">
                  <c:v>44167</c:v>
                </c:pt>
                <c:pt idx="264" formatCode="m/d/yyyy">
                  <c:v>44168</c:v>
                </c:pt>
                <c:pt idx="265" formatCode="m/d/yyyy">
                  <c:v>44169</c:v>
                </c:pt>
                <c:pt idx="266" formatCode="m/d/yyyy">
                  <c:v>44170</c:v>
                </c:pt>
                <c:pt idx="267" formatCode="m/d/yyyy">
                  <c:v>44171</c:v>
                </c:pt>
                <c:pt idx="268" formatCode="m/d/yyyy">
                  <c:v>44172</c:v>
                </c:pt>
                <c:pt idx="269" formatCode="m/d/yyyy">
                  <c:v>44173</c:v>
                </c:pt>
                <c:pt idx="270" formatCode="m/d/yyyy">
                  <c:v>44174</c:v>
                </c:pt>
                <c:pt idx="271" formatCode="m/d/yyyy">
                  <c:v>44175</c:v>
                </c:pt>
                <c:pt idx="272" formatCode="m/d/yyyy">
                  <c:v>44176</c:v>
                </c:pt>
                <c:pt idx="273" formatCode="m/d/yyyy">
                  <c:v>44177</c:v>
                </c:pt>
                <c:pt idx="274" formatCode="m/d/yyyy">
                  <c:v>44178</c:v>
                </c:pt>
                <c:pt idx="275" formatCode="m/d/yyyy">
                  <c:v>44179</c:v>
                </c:pt>
                <c:pt idx="276" formatCode="m/d/yyyy">
                  <c:v>44180</c:v>
                </c:pt>
                <c:pt idx="277" formatCode="m/d/yyyy">
                  <c:v>44181</c:v>
                </c:pt>
                <c:pt idx="278" formatCode="m/d/yyyy">
                  <c:v>44182</c:v>
                </c:pt>
                <c:pt idx="279" formatCode="m/d/yyyy">
                  <c:v>44183</c:v>
                </c:pt>
                <c:pt idx="280" formatCode="m/d/yyyy">
                  <c:v>44184</c:v>
                </c:pt>
                <c:pt idx="281" formatCode="m/d/yyyy">
                  <c:v>44185</c:v>
                </c:pt>
                <c:pt idx="282" formatCode="m/d/yyyy">
                  <c:v>44186</c:v>
                </c:pt>
                <c:pt idx="283" formatCode="m/d/yyyy">
                  <c:v>44187</c:v>
                </c:pt>
                <c:pt idx="284" formatCode="m/d/yyyy">
                  <c:v>44188</c:v>
                </c:pt>
                <c:pt idx="285" formatCode="m/d/yyyy">
                  <c:v>44189</c:v>
                </c:pt>
                <c:pt idx="286" formatCode="m/d/yyyy">
                  <c:v>44190</c:v>
                </c:pt>
                <c:pt idx="287" formatCode="m/d/yyyy">
                  <c:v>44191</c:v>
                </c:pt>
                <c:pt idx="288" formatCode="m/d/yyyy">
                  <c:v>44192</c:v>
                </c:pt>
                <c:pt idx="289" formatCode="m/d/yyyy">
                  <c:v>44193</c:v>
                </c:pt>
                <c:pt idx="290" formatCode="m/d/yyyy">
                  <c:v>44194</c:v>
                </c:pt>
                <c:pt idx="291" formatCode="m/d/yyyy">
                  <c:v>44195</c:v>
                </c:pt>
                <c:pt idx="292" formatCode="m/d/yyyy">
                  <c:v>44196</c:v>
                </c:pt>
                <c:pt idx="293" formatCode="m/d/yyyy">
                  <c:v>44197</c:v>
                </c:pt>
                <c:pt idx="294" formatCode="m/d/yyyy">
                  <c:v>44198</c:v>
                </c:pt>
                <c:pt idx="295" formatCode="m/d/yyyy">
                  <c:v>44199</c:v>
                </c:pt>
                <c:pt idx="296" formatCode="m/d/yyyy">
                  <c:v>44200</c:v>
                </c:pt>
                <c:pt idx="297" formatCode="m/d/yyyy">
                  <c:v>44201</c:v>
                </c:pt>
                <c:pt idx="298" formatCode="m/d/yyyy">
                  <c:v>44202</c:v>
                </c:pt>
                <c:pt idx="299" formatCode="m/d/yyyy">
                  <c:v>44203</c:v>
                </c:pt>
                <c:pt idx="300" formatCode="m/d/yyyy">
                  <c:v>44204</c:v>
                </c:pt>
                <c:pt idx="301" formatCode="m/d/yyyy">
                  <c:v>44205</c:v>
                </c:pt>
                <c:pt idx="302" formatCode="m/d/yyyy">
                  <c:v>44206</c:v>
                </c:pt>
                <c:pt idx="303" formatCode="m/d/yyyy">
                  <c:v>44207</c:v>
                </c:pt>
                <c:pt idx="304" formatCode="m/d/yyyy">
                  <c:v>44208</c:v>
                </c:pt>
                <c:pt idx="305" formatCode="m/d/yyyy">
                  <c:v>44209</c:v>
                </c:pt>
                <c:pt idx="306" formatCode="m/d/yyyy">
                  <c:v>44210</c:v>
                </c:pt>
                <c:pt idx="307" formatCode="m/d/yyyy">
                  <c:v>44211</c:v>
                </c:pt>
                <c:pt idx="308" formatCode="m/d/yyyy">
                  <c:v>44212</c:v>
                </c:pt>
                <c:pt idx="309" formatCode="m/d/yyyy">
                  <c:v>44213</c:v>
                </c:pt>
                <c:pt idx="310" formatCode="m/d/yyyy">
                  <c:v>44214</c:v>
                </c:pt>
                <c:pt idx="311" formatCode="m/d/yyyy">
                  <c:v>44215</c:v>
                </c:pt>
                <c:pt idx="312" formatCode="m/d/yyyy">
                  <c:v>44216</c:v>
                </c:pt>
                <c:pt idx="313" formatCode="m/d/yyyy">
                  <c:v>44217</c:v>
                </c:pt>
                <c:pt idx="314" formatCode="m/d/yyyy">
                  <c:v>44218</c:v>
                </c:pt>
                <c:pt idx="315" formatCode="m/d/yyyy">
                  <c:v>44219</c:v>
                </c:pt>
                <c:pt idx="316" formatCode="m/d/yyyy">
                  <c:v>44220</c:v>
                </c:pt>
                <c:pt idx="317" formatCode="m/d/yyyy">
                  <c:v>44221</c:v>
                </c:pt>
                <c:pt idx="318" formatCode="m/d/yyyy">
                  <c:v>44222</c:v>
                </c:pt>
                <c:pt idx="319" formatCode="m/d/yyyy">
                  <c:v>44223</c:v>
                </c:pt>
                <c:pt idx="320" formatCode="m/d/yyyy">
                  <c:v>44224</c:v>
                </c:pt>
                <c:pt idx="321" formatCode="m/d/yyyy">
                  <c:v>44225</c:v>
                </c:pt>
                <c:pt idx="322" formatCode="m/d/yyyy">
                  <c:v>44226</c:v>
                </c:pt>
                <c:pt idx="323" formatCode="m/d/yyyy">
                  <c:v>44227</c:v>
                </c:pt>
                <c:pt idx="324" formatCode="m/d/yyyy">
                  <c:v>44228</c:v>
                </c:pt>
                <c:pt idx="325" formatCode="m/d/yyyy">
                  <c:v>44229</c:v>
                </c:pt>
                <c:pt idx="326" formatCode="m/d/yyyy">
                  <c:v>44230</c:v>
                </c:pt>
                <c:pt idx="327" formatCode="m/d/yyyy">
                  <c:v>44231</c:v>
                </c:pt>
                <c:pt idx="328" formatCode="m/d/yyyy">
                  <c:v>44232</c:v>
                </c:pt>
                <c:pt idx="329" formatCode="m/d/yyyy">
                  <c:v>44233</c:v>
                </c:pt>
                <c:pt idx="330" formatCode="m/d/yyyy">
                  <c:v>44234</c:v>
                </c:pt>
                <c:pt idx="331" formatCode="m/d/yyyy">
                  <c:v>44235</c:v>
                </c:pt>
                <c:pt idx="332" formatCode="m/d/yyyy">
                  <c:v>44236</c:v>
                </c:pt>
                <c:pt idx="333" formatCode="m/d/yyyy">
                  <c:v>44237</c:v>
                </c:pt>
                <c:pt idx="334" formatCode="m/d/yyyy">
                  <c:v>44238</c:v>
                </c:pt>
                <c:pt idx="335" formatCode="m/d/yyyy">
                  <c:v>44239</c:v>
                </c:pt>
                <c:pt idx="336" formatCode="m/d/yyyy">
                  <c:v>44240</c:v>
                </c:pt>
                <c:pt idx="337" formatCode="m/d/yyyy">
                  <c:v>44241</c:v>
                </c:pt>
                <c:pt idx="338" formatCode="m/d/yyyy">
                  <c:v>44242</c:v>
                </c:pt>
                <c:pt idx="339" formatCode="m/d/yyyy">
                  <c:v>44243</c:v>
                </c:pt>
                <c:pt idx="340" formatCode="m/d/yyyy">
                  <c:v>44244</c:v>
                </c:pt>
                <c:pt idx="341" formatCode="m/d/yyyy">
                  <c:v>44245</c:v>
                </c:pt>
                <c:pt idx="342" formatCode="m/d/yyyy">
                  <c:v>44246</c:v>
                </c:pt>
                <c:pt idx="343" formatCode="m/d/yyyy">
                  <c:v>44247</c:v>
                </c:pt>
                <c:pt idx="344" formatCode="m/d/yyyy">
                  <c:v>44248</c:v>
                </c:pt>
                <c:pt idx="345" formatCode="m/d/yyyy">
                  <c:v>44249</c:v>
                </c:pt>
                <c:pt idx="346" formatCode="m/d/yyyy">
                  <c:v>44250</c:v>
                </c:pt>
                <c:pt idx="347" formatCode="m/d/yyyy">
                  <c:v>44251</c:v>
                </c:pt>
                <c:pt idx="348" formatCode="m/d/yyyy">
                  <c:v>44252</c:v>
                </c:pt>
                <c:pt idx="349" formatCode="m/d/yyyy">
                  <c:v>44253</c:v>
                </c:pt>
                <c:pt idx="350" formatCode="m/d/yyyy">
                  <c:v>44254</c:v>
                </c:pt>
                <c:pt idx="351" formatCode="m/d/yyyy">
                  <c:v>44255</c:v>
                </c:pt>
                <c:pt idx="352" formatCode="m/d/yyyy">
                  <c:v>44256</c:v>
                </c:pt>
                <c:pt idx="353" formatCode="m/d/yyyy">
                  <c:v>44257</c:v>
                </c:pt>
                <c:pt idx="354" formatCode="m/d/yyyy">
                  <c:v>44258</c:v>
                </c:pt>
                <c:pt idx="355" formatCode="m/d/yyyy">
                  <c:v>44259</c:v>
                </c:pt>
                <c:pt idx="356" formatCode="m/d/yyyy">
                  <c:v>44260</c:v>
                </c:pt>
                <c:pt idx="357" formatCode="m/d/yyyy">
                  <c:v>44261</c:v>
                </c:pt>
                <c:pt idx="358" formatCode="m/d/yyyy">
                  <c:v>44262</c:v>
                </c:pt>
                <c:pt idx="359" formatCode="m/d/yyyy">
                  <c:v>44263</c:v>
                </c:pt>
                <c:pt idx="360" formatCode="m/d/yyyy">
                  <c:v>44264</c:v>
                </c:pt>
                <c:pt idx="361" formatCode="m/d/yyyy">
                  <c:v>44265</c:v>
                </c:pt>
                <c:pt idx="362" formatCode="m/d/yyyy">
                  <c:v>44266</c:v>
                </c:pt>
                <c:pt idx="363" formatCode="m/d/yyyy">
                  <c:v>44267</c:v>
                </c:pt>
                <c:pt idx="364" formatCode="m/d/yyyy">
                  <c:v>44268</c:v>
                </c:pt>
                <c:pt idx="365" formatCode="m/d/yyyy">
                  <c:v>44269</c:v>
                </c:pt>
                <c:pt idx="366" formatCode="m/d/yyyy">
                  <c:v>44270</c:v>
                </c:pt>
                <c:pt idx="367" formatCode="m/d/yyyy">
                  <c:v>44271</c:v>
                </c:pt>
                <c:pt idx="368" formatCode="m/d/yyyy">
                  <c:v>44272</c:v>
                </c:pt>
                <c:pt idx="369" formatCode="m/d/yyyy">
                  <c:v>44273</c:v>
                </c:pt>
                <c:pt idx="370" formatCode="m/d/yyyy">
                  <c:v>44274</c:v>
                </c:pt>
                <c:pt idx="371" formatCode="m/d/yyyy">
                  <c:v>44275</c:v>
                </c:pt>
                <c:pt idx="372" formatCode="m/d/yyyy">
                  <c:v>44276</c:v>
                </c:pt>
                <c:pt idx="373" formatCode="m/d/yyyy">
                  <c:v>44277</c:v>
                </c:pt>
                <c:pt idx="374" formatCode="m/d/yyyy">
                  <c:v>44278</c:v>
                </c:pt>
                <c:pt idx="375" formatCode="m/d/yyyy">
                  <c:v>44279</c:v>
                </c:pt>
                <c:pt idx="376" formatCode="m/d/yyyy">
                  <c:v>44280</c:v>
                </c:pt>
                <c:pt idx="377" formatCode="m/d/yyyy">
                  <c:v>44281</c:v>
                </c:pt>
                <c:pt idx="378" formatCode="m/d/yyyy">
                  <c:v>44282</c:v>
                </c:pt>
                <c:pt idx="379" formatCode="m/d/yyyy">
                  <c:v>44283</c:v>
                </c:pt>
                <c:pt idx="380" formatCode="m/d/yyyy">
                  <c:v>44284</c:v>
                </c:pt>
                <c:pt idx="381" formatCode="m/d/yyyy">
                  <c:v>44285</c:v>
                </c:pt>
                <c:pt idx="382" formatCode="m/d/yyyy">
                  <c:v>44286</c:v>
                </c:pt>
                <c:pt idx="383" formatCode="m/d/yyyy">
                  <c:v>44287</c:v>
                </c:pt>
                <c:pt idx="384" formatCode="m/d/yyyy">
                  <c:v>44288</c:v>
                </c:pt>
                <c:pt idx="385" formatCode="m/d/yyyy">
                  <c:v>44289</c:v>
                </c:pt>
                <c:pt idx="386" formatCode="m/d/yyyy">
                  <c:v>44290</c:v>
                </c:pt>
                <c:pt idx="387" formatCode="m/d/yyyy">
                  <c:v>44291</c:v>
                </c:pt>
                <c:pt idx="388" formatCode="m/d/yyyy">
                  <c:v>44292</c:v>
                </c:pt>
                <c:pt idx="389" formatCode="m/d/yyyy">
                  <c:v>44293</c:v>
                </c:pt>
                <c:pt idx="390" formatCode="m/d/yyyy">
                  <c:v>44294</c:v>
                </c:pt>
                <c:pt idx="391" formatCode="m/d/yyyy">
                  <c:v>44295</c:v>
                </c:pt>
                <c:pt idx="392" formatCode="m/d/yyyy">
                  <c:v>44296</c:v>
                </c:pt>
                <c:pt idx="393" formatCode="m/d/yyyy">
                  <c:v>44297</c:v>
                </c:pt>
                <c:pt idx="394" formatCode="m/d/yyyy">
                  <c:v>44298</c:v>
                </c:pt>
                <c:pt idx="395" formatCode="m/d/yyyy">
                  <c:v>44299</c:v>
                </c:pt>
                <c:pt idx="396" formatCode="m/d/yyyy">
                  <c:v>44300</c:v>
                </c:pt>
                <c:pt idx="397" formatCode="m/d/yyyy">
                  <c:v>44301</c:v>
                </c:pt>
                <c:pt idx="398" formatCode="m/d/yyyy">
                  <c:v>44302</c:v>
                </c:pt>
                <c:pt idx="399" formatCode="m/d/yyyy">
                  <c:v>44303</c:v>
                </c:pt>
                <c:pt idx="400" formatCode="m/d/yyyy">
                  <c:v>44304</c:v>
                </c:pt>
                <c:pt idx="401" formatCode="m/d/yyyy">
                  <c:v>44305</c:v>
                </c:pt>
                <c:pt idx="402" formatCode="m/d/yyyy">
                  <c:v>44306</c:v>
                </c:pt>
                <c:pt idx="403" formatCode="m/d/yyyy">
                  <c:v>44307</c:v>
                </c:pt>
                <c:pt idx="404" formatCode="m/d/yyyy">
                  <c:v>44308</c:v>
                </c:pt>
                <c:pt idx="405" formatCode="m/d/yyyy">
                  <c:v>44309</c:v>
                </c:pt>
                <c:pt idx="406" formatCode="m/d/yyyy">
                  <c:v>44310</c:v>
                </c:pt>
              </c:numCache>
            </c:numRef>
          </c:cat>
          <c:val>
            <c:numRef>
              <c:f>'EpiCurve v2.2'!$D$22:$D$428</c:f>
              <c:numCache>
                <c:formatCode>General</c:formatCode>
                <c:ptCount val="40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4</c:v>
                </c:pt>
                <c:pt idx="22">
                  <c:v>6</c:v>
                </c:pt>
                <c:pt idx="23">
                  <c:v>6</c:v>
                </c:pt>
                <c:pt idx="24">
                  <c:v>8</c:v>
                </c:pt>
                <c:pt idx="25">
                  <c:v>8</c:v>
                </c:pt>
                <c:pt idx="26">
                  <c:v>8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9</c:v>
                </c:pt>
                <c:pt idx="31">
                  <c:v>9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11</c:v>
                </c:pt>
                <c:pt idx="36">
                  <c:v>11</c:v>
                </c:pt>
                <c:pt idx="37">
                  <c:v>11</c:v>
                </c:pt>
                <c:pt idx="38">
                  <c:v>11</c:v>
                </c:pt>
                <c:pt idx="39">
                  <c:v>11</c:v>
                </c:pt>
                <c:pt idx="40">
                  <c:v>11</c:v>
                </c:pt>
                <c:pt idx="41">
                  <c:v>14</c:v>
                </c:pt>
                <c:pt idx="42">
                  <c:v>15</c:v>
                </c:pt>
                <c:pt idx="43">
                  <c:v>19</c:v>
                </c:pt>
                <c:pt idx="44">
                  <c:v>19</c:v>
                </c:pt>
                <c:pt idx="45">
                  <c:v>19</c:v>
                </c:pt>
                <c:pt idx="46">
                  <c:v>19</c:v>
                </c:pt>
                <c:pt idx="47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75-4AC2-AD99-F5A9C2B9DCCD}"/>
            </c:ext>
          </c:extLst>
        </c:ser>
        <c:ser>
          <c:idx val="3"/>
          <c:order val="3"/>
          <c:tx>
            <c:strRef>
              <c:f>'EpiCurve v2.2'!$E$21</c:f>
              <c:strCache>
                <c:ptCount val="1"/>
                <c:pt idx="0">
                  <c:v>Cumulative Cases</c:v>
                </c:pt>
              </c:strCache>
            </c:strRef>
          </c:tx>
          <c:spPr>
            <a:ln w="38100">
              <a:solidFill>
                <a:srgbClr val="DD0806"/>
              </a:solidFill>
              <a:prstDash val="solid"/>
            </a:ln>
          </c:spPr>
          <c:marker>
            <c:symbol val="none"/>
          </c:marker>
          <c:dLbls>
            <c:dLbl>
              <c:idx val="44"/>
              <c:layout>
                <c:manualLayout>
                  <c:x val="0.72471796510634168"/>
                  <c:y val="-0.81035631890705839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200" dirty="0"/>
                      <a:t>2099</a:t>
                    </a:r>
                  </a:p>
                </c:rich>
              </c:tx>
              <c:spPr>
                <a:solidFill>
                  <a:srgbClr val="FBE5D6"/>
                </a:solidFill>
                <a:ln w="12700">
                  <a:solidFill>
                    <a:srgbClr val="000000"/>
                  </a:solidFill>
                  <a:prstDash val="solid"/>
                </a:ln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9456557746237337E-2"/>
                      <c:h val="5.52349424062653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875-4AC2-AD99-F5A9C2B9DC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'EpiCurve v2.2'!$A$22:$A$428</c:f>
              <c:numCache>
                <c:formatCode>d\-mmm\-yy</c:formatCode>
                <c:ptCount val="407"/>
                <c:pt idx="0">
                  <c:v>43904</c:v>
                </c:pt>
                <c:pt idx="1">
                  <c:v>43905</c:v>
                </c:pt>
                <c:pt idx="2">
                  <c:v>43906</c:v>
                </c:pt>
                <c:pt idx="3">
                  <c:v>43907</c:v>
                </c:pt>
                <c:pt idx="4">
                  <c:v>43908</c:v>
                </c:pt>
                <c:pt idx="5">
                  <c:v>43909</c:v>
                </c:pt>
                <c:pt idx="6">
                  <c:v>43910</c:v>
                </c:pt>
                <c:pt idx="7">
                  <c:v>43911</c:v>
                </c:pt>
                <c:pt idx="8">
                  <c:v>43912</c:v>
                </c:pt>
                <c:pt idx="9">
                  <c:v>43913</c:v>
                </c:pt>
                <c:pt idx="10">
                  <c:v>43914</c:v>
                </c:pt>
                <c:pt idx="11">
                  <c:v>43915</c:v>
                </c:pt>
                <c:pt idx="12">
                  <c:v>43916</c:v>
                </c:pt>
                <c:pt idx="13">
                  <c:v>43917</c:v>
                </c:pt>
                <c:pt idx="14">
                  <c:v>43918</c:v>
                </c:pt>
                <c:pt idx="15">
                  <c:v>43919</c:v>
                </c:pt>
                <c:pt idx="16">
                  <c:v>43920</c:v>
                </c:pt>
                <c:pt idx="17">
                  <c:v>43921</c:v>
                </c:pt>
                <c:pt idx="18">
                  <c:v>43922</c:v>
                </c:pt>
                <c:pt idx="19">
                  <c:v>43923</c:v>
                </c:pt>
                <c:pt idx="20">
                  <c:v>43924</c:v>
                </c:pt>
                <c:pt idx="21">
                  <c:v>43925</c:v>
                </c:pt>
                <c:pt idx="22">
                  <c:v>43926</c:v>
                </c:pt>
                <c:pt idx="23">
                  <c:v>43927</c:v>
                </c:pt>
                <c:pt idx="24">
                  <c:v>43928</c:v>
                </c:pt>
                <c:pt idx="25">
                  <c:v>43929</c:v>
                </c:pt>
                <c:pt idx="26">
                  <c:v>43930</c:v>
                </c:pt>
                <c:pt idx="27">
                  <c:v>43931</c:v>
                </c:pt>
                <c:pt idx="28">
                  <c:v>43932</c:v>
                </c:pt>
                <c:pt idx="29">
                  <c:v>43933</c:v>
                </c:pt>
                <c:pt idx="30">
                  <c:v>43934</c:v>
                </c:pt>
                <c:pt idx="31">
                  <c:v>43935</c:v>
                </c:pt>
                <c:pt idx="32">
                  <c:v>43936</c:v>
                </c:pt>
                <c:pt idx="33">
                  <c:v>43937</c:v>
                </c:pt>
                <c:pt idx="34">
                  <c:v>43938</c:v>
                </c:pt>
                <c:pt idx="35">
                  <c:v>43939</c:v>
                </c:pt>
                <c:pt idx="36">
                  <c:v>43940</c:v>
                </c:pt>
                <c:pt idx="37">
                  <c:v>43941</c:v>
                </c:pt>
                <c:pt idx="38">
                  <c:v>43942</c:v>
                </c:pt>
                <c:pt idx="39">
                  <c:v>43943</c:v>
                </c:pt>
                <c:pt idx="40">
                  <c:v>43944</c:v>
                </c:pt>
                <c:pt idx="41">
                  <c:v>43945</c:v>
                </c:pt>
                <c:pt idx="42">
                  <c:v>43946</c:v>
                </c:pt>
                <c:pt idx="43">
                  <c:v>43947</c:v>
                </c:pt>
                <c:pt idx="44">
                  <c:v>43948</c:v>
                </c:pt>
                <c:pt idx="45">
                  <c:v>43949</c:v>
                </c:pt>
                <c:pt idx="46">
                  <c:v>43950</c:v>
                </c:pt>
                <c:pt idx="47">
                  <c:v>43951</c:v>
                </c:pt>
                <c:pt idx="48">
                  <c:v>43952</c:v>
                </c:pt>
                <c:pt idx="49" formatCode="m/d/yyyy">
                  <c:v>43953</c:v>
                </c:pt>
                <c:pt idx="50" formatCode="m/d/yyyy">
                  <c:v>43954</c:v>
                </c:pt>
                <c:pt idx="51" formatCode="m/d/yyyy">
                  <c:v>43955</c:v>
                </c:pt>
                <c:pt idx="52" formatCode="m/d/yyyy">
                  <c:v>43956</c:v>
                </c:pt>
                <c:pt idx="53" formatCode="m/d/yyyy">
                  <c:v>43957</c:v>
                </c:pt>
                <c:pt idx="54" formatCode="m/d/yyyy">
                  <c:v>43958</c:v>
                </c:pt>
                <c:pt idx="55" formatCode="m/d/yyyy">
                  <c:v>43959</c:v>
                </c:pt>
                <c:pt idx="56" formatCode="m/d/yyyy">
                  <c:v>43960</c:v>
                </c:pt>
                <c:pt idx="57" formatCode="m/d/yyyy">
                  <c:v>43961</c:v>
                </c:pt>
                <c:pt idx="58" formatCode="m/d/yyyy">
                  <c:v>43962</c:v>
                </c:pt>
                <c:pt idx="59" formatCode="m/d/yyyy">
                  <c:v>43963</c:v>
                </c:pt>
                <c:pt idx="60" formatCode="m/d/yyyy">
                  <c:v>43964</c:v>
                </c:pt>
                <c:pt idx="61" formatCode="m/d/yyyy">
                  <c:v>43965</c:v>
                </c:pt>
                <c:pt idx="62" formatCode="m/d/yyyy">
                  <c:v>43966</c:v>
                </c:pt>
                <c:pt idx="63" formatCode="m/d/yyyy">
                  <c:v>43967</c:v>
                </c:pt>
                <c:pt idx="64" formatCode="m/d/yyyy">
                  <c:v>43968</c:v>
                </c:pt>
                <c:pt idx="65" formatCode="m/d/yyyy">
                  <c:v>43969</c:v>
                </c:pt>
                <c:pt idx="66" formatCode="m/d/yyyy">
                  <c:v>43970</c:v>
                </c:pt>
                <c:pt idx="67" formatCode="m/d/yyyy">
                  <c:v>43971</c:v>
                </c:pt>
                <c:pt idx="68" formatCode="m/d/yyyy">
                  <c:v>43972</c:v>
                </c:pt>
                <c:pt idx="69" formatCode="m/d/yyyy">
                  <c:v>43973</c:v>
                </c:pt>
                <c:pt idx="70" formatCode="m/d/yyyy">
                  <c:v>43974</c:v>
                </c:pt>
                <c:pt idx="71" formatCode="m/d/yyyy">
                  <c:v>43975</c:v>
                </c:pt>
                <c:pt idx="72" formatCode="m/d/yyyy">
                  <c:v>43976</c:v>
                </c:pt>
                <c:pt idx="73" formatCode="m/d/yyyy">
                  <c:v>43977</c:v>
                </c:pt>
                <c:pt idx="74" formatCode="m/d/yyyy">
                  <c:v>43978</c:v>
                </c:pt>
                <c:pt idx="75" formatCode="m/d/yyyy">
                  <c:v>43979</c:v>
                </c:pt>
                <c:pt idx="76" formatCode="m/d/yyyy">
                  <c:v>43980</c:v>
                </c:pt>
                <c:pt idx="77" formatCode="m/d/yyyy">
                  <c:v>43981</c:v>
                </c:pt>
                <c:pt idx="78" formatCode="m/d/yyyy">
                  <c:v>43982</c:v>
                </c:pt>
                <c:pt idx="79" formatCode="m/d/yyyy">
                  <c:v>43983</c:v>
                </c:pt>
                <c:pt idx="80" formatCode="m/d/yyyy">
                  <c:v>43984</c:v>
                </c:pt>
                <c:pt idx="81" formatCode="m/d/yyyy">
                  <c:v>43985</c:v>
                </c:pt>
                <c:pt idx="82" formatCode="m/d/yyyy">
                  <c:v>43986</c:v>
                </c:pt>
                <c:pt idx="83" formatCode="m/d/yyyy">
                  <c:v>43987</c:v>
                </c:pt>
                <c:pt idx="84" formatCode="m/d/yyyy">
                  <c:v>43988</c:v>
                </c:pt>
                <c:pt idx="85" formatCode="m/d/yyyy">
                  <c:v>43989</c:v>
                </c:pt>
                <c:pt idx="86" formatCode="m/d/yyyy">
                  <c:v>43990</c:v>
                </c:pt>
                <c:pt idx="87" formatCode="m/d/yyyy">
                  <c:v>43991</c:v>
                </c:pt>
                <c:pt idx="88" formatCode="m/d/yyyy">
                  <c:v>43992</c:v>
                </c:pt>
                <c:pt idx="89" formatCode="m/d/yyyy">
                  <c:v>43993</c:v>
                </c:pt>
                <c:pt idx="90" formatCode="m/d/yyyy">
                  <c:v>43994</c:v>
                </c:pt>
                <c:pt idx="91" formatCode="m/d/yyyy">
                  <c:v>43995</c:v>
                </c:pt>
                <c:pt idx="92" formatCode="m/d/yyyy">
                  <c:v>43996</c:v>
                </c:pt>
                <c:pt idx="93" formatCode="m/d/yyyy">
                  <c:v>43997</c:v>
                </c:pt>
                <c:pt idx="94" formatCode="m/d/yyyy">
                  <c:v>43998</c:v>
                </c:pt>
                <c:pt idx="95" formatCode="m/d/yyyy">
                  <c:v>43999</c:v>
                </c:pt>
                <c:pt idx="96" formatCode="m/d/yyyy">
                  <c:v>44000</c:v>
                </c:pt>
                <c:pt idx="97" formatCode="m/d/yyyy">
                  <c:v>44001</c:v>
                </c:pt>
                <c:pt idx="98" formatCode="m/d/yyyy">
                  <c:v>44002</c:v>
                </c:pt>
                <c:pt idx="99" formatCode="m/d/yyyy">
                  <c:v>44003</c:v>
                </c:pt>
                <c:pt idx="100" formatCode="m/d/yyyy">
                  <c:v>44004</c:v>
                </c:pt>
                <c:pt idx="101" formatCode="m/d/yyyy">
                  <c:v>44005</c:v>
                </c:pt>
                <c:pt idx="102" formatCode="m/d/yyyy">
                  <c:v>44006</c:v>
                </c:pt>
                <c:pt idx="103" formatCode="m/d/yyyy">
                  <c:v>44007</c:v>
                </c:pt>
                <c:pt idx="104" formatCode="m/d/yyyy">
                  <c:v>44008</c:v>
                </c:pt>
                <c:pt idx="105" formatCode="m/d/yyyy">
                  <c:v>44009</c:v>
                </c:pt>
                <c:pt idx="106" formatCode="m/d/yyyy">
                  <c:v>44010</c:v>
                </c:pt>
                <c:pt idx="107" formatCode="m/d/yyyy">
                  <c:v>44011</c:v>
                </c:pt>
                <c:pt idx="108" formatCode="m/d/yyyy">
                  <c:v>44012</c:v>
                </c:pt>
                <c:pt idx="109" formatCode="m/d/yyyy">
                  <c:v>44013</c:v>
                </c:pt>
                <c:pt idx="110" formatCode="m/d/yyyy">
                  <c:v>44014</c:v>
                </c:pt>
                <c:pt idx="111" formatCode="m/d/yyyy">
                  <c:v>44015</c:v>
                </c:pt>
                <c:pt idx="112" formatCode="m/d/yyyy">
                  <c:v>44016</c:v>
                </c:pt>
                <c:pt idx="113" formatCode="m/d/yyyy">
                  <c:v>44017</c:v>
                </c:pt>
                <c:pt idx="114" formatCode="m/d/yyyy">
                  <c:v>44018</c:v>
                </c:pt>
                <c:pt idx="115" formatCode="m/d/yyyy">
                  <c:v>44019</c:v>
                </c:pt>
                <c:pt idx="116" formatCode="m/d/yyyy">
                  <c:v>44020</c:v>
                </c:pt>
                <c:pt idx="117" formatCode="m/d/yyyy">
                  <c:v>44021</c:v>
                </c:pt>
                <c:pt idx="118" formatCode="m/d/yyyy">
                  <c:v>44022</c:v>
                </c:pt>
                <c:pt idx="119" formatCode="m/d/yyyy">
                  <c:v>44023</c:v>
                </c:pt>
                <c:pt idx="120" formatCode="m/d/yyyy">
                  <c:v>44024</c:v>
                </c:pt>
                <c:pt idx="121" formatCode="m/d/yyyy">
                  <c:v>44025</c:v>
                </c:pt>
                <c:pt idx="122" formatCode="m/d/yyyy">
                  <c:v>44026</c:v>
                </c:pt>
                <c:pt idx="123" formatCode="m/d/yyyy">
                  <c:v>44027</c:v>
                </c:pt>
                <c:pt idx="124" formatCode="m/d/yyyy">
                  <c:v>44028</c:v>
                </c:pt>
                <c:pt idx="125" formatCode="m/d/yyyy">
                  <c:v>44029</c:v>
                </c:pt>
                <c:pt idx="126" formatCode="m/d/yyyy">
                  <c:v>44030</c:v>
                </c:pt>
                <c:pt idx="127" formatCode="m/d/yyyy">
                  <c:v>44031</c:v>
                </c:pt>
                <c:pt idx="128" formatCode="m/d/yyyy">
                  <c:v>44032</c:v>
                </c:pt>
                <c:pt idx="129" formatCode="m/d/yyyy">
                  <c:v>44033</c:v>
                </c:pt>
                <c:pt idx="130" formatCode="m/d/yyyy">
                  <c:v>44034</c:v>
                </c:pt>
                <c:pt idx="131" formatCode="m/d/yyyy">
                  <c:v>44035</c:v>
                </c:pt>
                <c:pt idx="132" formatCode="m/d/yyyy">
                  <c:v>44036</c:v>
                </c:pt>
                <c:pt idx="133" formatCode="m/d/yyyy">
                  <c:v>44037</c:v>
                </c:pt>
                <c:pt idx="134" formatCode="m/d/yyyy">
                  <c:v>44038</c:v>
                </c:pt>
                <c:pt idx="135" formatCode="m/d/yyyy">
                  <c:v>44039</c:v>
                </c:pt>
                <c:pt idx="136" formatCode="m/d/yyyy">
                  <c:v>44040</c:v>
                </c:pt>
                <c:pt idx="137" formatCode="m/d/yyyy">
                  <c:v>44041</c:v>
                </c:pt>
                <c:pt idx="138" formatCode="m/d/yyyy">
                  <c:v>44042</c:v>
                </c:pt>
                <c:pt idx="139" formatCode="m/d/yyyy">
                  <c:v>44043</c:v>
                </c:pt>
                <c:pt idx="140" formatCode="m/d/yyyy">
                  <c:v>44044</c:v>
                </c:pt>
                <c:pt idx="141" formatCode="m/d/yyyy">
                  <c:v>44045</c:v>
                </c:pt>
                <c:pt idx="142" formatCode="m/d/yyyy">
                  <c:v>44046</c:v>
                </c:pt>
                <c:pt idx="143" formatCode="m/d/yyyy">
                  <c:v>44047</c:v>
                </c:pt>
                <c:pt idx="144" formatCode="m/d/yyyy">
                  <c:v>44048</c:v>
                </c:pt>
                <c:pt idx="145" formatCode="m/d/yyyy">
                  <c:v>44049</c:v>
                </c:pt>
                <c:pt idx="146" formatCode="m/d/yyyy">
                  <c:v>44050</c:v>
                </c:pt>
                <c:pt idx="147" formatCode="m/d/yyyy">
                  <c:v>44051</c:v>
                </c:pt>
                <c:pt idx="148" formatCode="m/d/yyyy">
                  <c:v>44052</c:v>
                </c:pt>
                <c:pt idx="149" formatCode="m/d/yyyy">
                  <c:v>44053</c:v>
                </c:pt>
                <c:pt idx="150" formatCode="m/d/yyyy">
                  <c:v>44054</c:v>
                </c:pt>
                <c:pt idx="151" formatCode="m/d/yyyy">
                  <c:v>44055</c:v>
                </c:pt>
                <c:pt idx="152" formatCode="m/d/yyyy">
                  <c:v>44056</c:v>
                </c:pt>
                <c:pt idx="153" formatCode="m/d/yyyy">
                  <c:v>44057</c:v>
                </c:pt>
                <c:pt idx="154" formatCode="m/d/yyyy">
                  <c:v>44058</c:v>
                </c:pt>
                <c:pt idx="155" formatCode="m/d/yyyy">
                  <c:v>44059</c:v>
                </c:pt>
                <c:pt idx="156" formatCode="m/d/yyyy">
                  <c:v>44060</c:v>
                </c:pt>
                <c:pt idx="157" formatCode="m/d/yyyy">
                  <c:v>44061</c:v>
                </c:pt>
                <c:pt idx="158" formatCode="m/d/yyyy">
                  <c:v>44062</c:v>
                </c:pt>
                <c:pt idx="159" formatCode="m/d/yyyy">
                  <c:v>44063</c:v>
                </c:pt>
                <c:pt idx="160" formatCode="m/d/yyyy">
                  <c:v>44064</c:v>
                </c:pt>
                <c:pt idx="161" formatCode="m/d/yyyy">
                  <c:v>44065</c:v>
                </c:pt>
                <c:pt idx="162" formatCode="m/d/yyyy">
                  <c:v>44066</c:v>
                </c:pt>
                <c:pt idx="163" formatCode="m/d/yyyy">
                  <c:v>44067</c:v>
                </c:pt>
                <c:pt idx="164" formatCode="m/d/yyyy">
                  <c:v>44068</c:v>
                </c:pt>
                <c:pt idx="165" formatCode="m/d/yyyy">
                  <c:v>44069</c:v>
                </c:pt>
                <c:pt idx="166" formatCode="m/d/yyyy">
                  <c:v>44070</c:v>
                </c:pt>
                <c:pt idx="167" formatCode="m/d/yyyy">
                  <c:v>44071</c:v>
                </c:pt>
                <c:pt idx="168" formatCode="m/d/yyyy">
                  <c:v>44072</c:v>
                </c:pt>
                <c:pt idx="169" formatCode="m/d/yyyy">
                  <c:v>44073</c:v>
                </c:pt>
                <c:pt idx="170" formatCode="m/d/yyyy">
                  <c:v>44074</c:v>
                </c:pt>
                <c:pt idx="171" formatCode="m/d/yyyy">
                  <c:v>44075</c:v>
                </c:pt>
                <c:pt idx="172" formatCode="m/d/yyyy">
                  <c:v>44076</c:v>
                </c:pt>
                <c:pt idx="173" formatCode="m/d/yyyy">
                  <c:v>44077</c:v>
                </c:pt>
                <c:pt idx="174" formatCode="m/d/yyyy">
                  <c:v>44078</c:v>
                </c:pt>
                <c:pt idx="175" formatCode="m/d/yyyy">
                  <c:v>44079</c:v>
                </c:pt>
                <c:pt idx="176" formatCode="m/d/yyyy">
                  <c:v>44080</c:v>
                </c:pt>
                <c:pt idx="177" formatCode="m/d/yyyy">
                  <c:v>44081</c:v>
                </c:pt>
                <c:pt idx="178" formatCode="m/d/yyyy">
                  <c:v>44082</c:v>
                </c:pt>
                <c:pt idx="179" formatCode="m/d/yyyy">
                  <c:v>44083</c:v>
                </c:pt>
                <c:pt idx="180" formatCode="m/d/yyyy">
                  <c:v>44084</c:v>
                </c:pt>
                <c:pt idx="181" formatCode="m/d/yyyy">
                  <c:v>44085</c:v>
                </c:pt>
                <c:pt idx="182" formatCode="m/d/yyyy">
                  <c:v>44086</c:v>
                </c:pt>
                <c:pt idx="183" formatCode="m/d/yyyy">
                  <c:v>44087</c:v>
                </c:pt>
                <c:pt idx="184" formatCode="m/d/yyyy">
                  <c:v>44088</c:v>
                </c:pt>
                <c:pt idx="185" formatCode="m/d/yyyy">
                  <c:v>44089</c:v>
                </c:pt>
                <c:pt idx="186" formatCode="m/d/yyyy">
                  <c:v>44090</c:v>
                </c:pt>
                <c:pt idx="187" formatCode="m/d/yyyy">
                  <c:v>44091</c:v>
                </c:pt>
                <c:pt idx="188" formatCode="m/d/yyyy">
                  <c:v>44092</c:v>
                </c:pt>
                <c:pt idx="189" formatCode="m/d/yyyy">
                  <c:v>44093</c:v>
                </c:pt>
                <c:pt idx="190" formatCode="m/d/yyyy">
                  <c:v>44094</c:v>
                </c:pt>
                <c:pt idx="191" formatCode="m/d/yyyy">
                  <c:v>44095</c:v>
                </c:pt>
                <c:pt idx="192" formatCode="m/d/yyyy">
                  <c:v>44096</c:v>
                </c:pt>
                <c:pt idx="193" formatCode="m/d/yyyy">
                  <c:v>44097</c:v>
                </c:pt>
                <c:pt idx="194" formatCode="m/d/yyyy">
                  <c:v>44098</c:v>
                </c:pt>
                <c:pt idx="195" formatCode="m/d/yyyy">
                  <c:v>44099</c:v>
                </c:pt>
                <c:pt idx="196" formatCode="m/d/yyyy">
                  <c:v>44100</c:v>
                </c:pt>
                <c:pt idx="197" formatCode="m/d/yyyy">
                  <c:v>44101</c:v>
                </c:pt>
                <c:pt idx="198" formatCode="m/d/yyyy">
                  <c:v>44102</c:v>
                </c:pt>
                <c:pt idx="199" formatCode="m/d/yyyy">
                  <c:v>44103</c:v>
                </c:pt>
                <c:pt idx="200" formatCode="m/d/yyyy">
                  <c:v>44104</c:v>
                </c:pt>
                <c:pt idx="201" formatCode="m/d/yyyy">
                  <c:v>44105</c:v>
                </c:pt>
                <c:pt idx="202" formatCode="m/d/yyyy">
                  <c:v>44106</c:v>
                </c:pt>
                <c:pt idx="203" formatCode="m/d/yyyy">
                  <c:v>44107</c:v>
                </c:pt>
                <c:pt idx="204" formatCode="m/d/yyyy">
                  <c:v>44108</c:v>
                </c:pt>
                <c:pt idx="205" formatCode="m/d/yyyy">
                  <c:v>44109</c:v>
                </c:pt>
                <c:pt idx="206" formatCode="m/d/yyyy">
                  <c:v>44110</c:v>
                </c:pt>
                <c:pt idx="207" formatCode="m/d/yyyy">
                  <c:v>44111</c:v>
                </c:pt>
                <c:pt idx="208" formatCode="m/d/yyyy">
                  <c:v>44112</c:v>
                </c:pt>
                <c:pt idx="209" formatCode="m/d/yyyy">
                  <c:v>44113</c:v>
                </c:pt>
                <c:pt idx="210" formatCode="m/d/yyyy">
                  <c:v>44114</c:v>
                </c:pt>
                <c:pt idx="211" formatCode="m/d/yyyy">
                  <c:v>44115</c:v>
                </c:pt>
                <c:pt idx="212" formatCode="m/d/yyyy">
                  <c:v>44116</c:v>
                </c:pt>
                <c:pt idx="213" formatCode="m/d/yyyy">
                  <c:v>44117</c:v>
                </c:pt>
                <c:pt idx="214" formatCode="m/d/yyyy">
                  <c:v>44118</c:v>
                </c:pt>
                <c:pt idx="215" formatCode="m/d/yyyy">
                  <c:v>44119</c:v>
                </c:pt>
                <c:pt idx="216" formatCode="m/d/yyyy">
                  <c:v>44120</c:v>
                </c:pt>
                <c:pt idx="217" formatCode="m/d/yyyy">
                  <c:v>44121</c:v>
                </c:pt>
                <c:pt idx="218" formatCode="m/d/yyyy">
                  <c:v>44122</c:v>
                </c:pt>
                <c:pt idx="219" formatCode="m/d/yyyy">
                  <c:v>44123</c:v>
                </c:pt>
                <c:pt idx="220" formatCode="m/d/yyyy">
                  <c:v>44124</c:v>
                </c:pt>
                <c:pt idx="221" formatCode="m/d/yyyy">
                  <c:v>44125</c:v>
                </c:pt>
                <c:pt idx="222" formatCode="m/d/yyyy">
                  <c:v>44126</c:v>
                </c:pt>
                <c:pt idx="223" formatCode="m/d/yyyy">
                  <c:v>44127</c:v>
                </c:pt>
                <c:pt idx="224" formatCode="m/d/yyyy">
                  <c:v>44128</c:v>
                </c:pt>
                <c:pt idx="225" formatCode="m/d/yyyy">
                  <c:v>44129</c:v>
                </c:pt>
                <c:pt idx="226" formatCode="m/d/yyyy">
                  <c:v>44130</c:v>
                </c:pt>
                <c:pt idx="227" formatCode="m/d/yyyy">
                  <c:v>44131</c:v>
                </c:pt>
                <c:pt idx="228" formatCode="m/d/yyyy">
                  <c:v>44132</c:v>
                </c:pt>
                <c:pt idx="229" formatCode="m/d/yyyy">
                  <c:v>44133</c:v>
                </c:pt>
                <c:pt idx="230" formatCode="m/d/yyyy">
                  <c:v>44134</c:v>
                </c:pt>
                <c:pt idx="231" formatCode="m/d/yyyy">
                  <c:v>44135</c:v>
                </c:pt>
                <c:pt idx="232" formatCode="m/d/yyyy">
                  <c:v>44136</c:v>
                </c:pt>
                <c:pt idx="233" formatCode="m/d/yyyy">
                  <c:v>44137</c:v>
                </c:pt>
                <c:pt idx="234" formatCode="m/d/yyyy">
                  <c:v>44138</c:v>
                </c:pt>
                <c:pt idx="235" formatCode="m/d/yyyy">
                  <c:v>44139</c:v>
                </c:pt>
                <c:pt idx="236" formatCode="m/d/yyyy">
                  <c:v>44140</c:v>
                </c:pt>
                <c:pt idx="237" formatCode="m/d/yyyy">
                  <c:v>44141</c:v>
                </c:pt>
                <c:pt idx="238" formatCode="m/d/yyyy">
                  <c:v>44142</c:v>
                </c:pt>
                <c:pt idx="239" formatCode="m/d/yyyy">
                  <c:v>44143</c:v>
                </c:pt>
                <c:pt idx="240" formatCode="m/d/yyyy">
                  <c:v>44144</c:v>
                </c:pt>
                <c:pt idx="241" formatCode="m/d/yyyy">
                  <c:v>44145</c:v>
                </c:pt>
                <c:pt idx="242" formatCode="m/d/yyyy">
                  <c:v>44146</c:v>
                </c:pt>
                <c:pt idx="243" formatCode="m/d/yyyy">
                  <c:v>44147</c:v>
                </c:pt>
                <c:pt idx="244" formatCode="m/d/yyyy">
                  <c:v>44148</c:v>
                </c:pt>
                <c:pt idx="245" formatCode="m/d/yyyy">
                  <c:v>44149</c:v>
                </c:pt>
                <c:pt idx="246" formatCode="m/d/yyyy">
                  <c:v>44150</c:v>
                </c:pt>
                <c:pt idx="247" formatCode="m/d/yyyy">
                  <c:v>44151</c:v>
                </c:pt>
                <c:pt idx="248" formatCode="m/d/yyyy">
                  <c:v>44152</c:v>
                </c:pt>
                <c:pt idx="249" formatCode="m/d/yyyy">
                  <c:v>44153</c:v>
                </c:pt>
                <c:pt idx="250" formatCode="m/d/yyyy">
                  <c:v>44154</c:v>
                </c:pt>
                <c:pt idx="251" formatCode="m/d/yyyy">
                  <c:v>44155</c:v>
                </c:pt>
                <c:pt idx="252" formatCode="m/d/yyyy">
                  <c:v>44156</c:v>
                </c:pt>
                <c:pt idx="253" formatCode="m/d/yyyy">
                  <c:v>44157</c:v>
                </c:pt>
                <c:pt idx="254" formatCode="m/d/yyyy">
                  <c:v>44158</c:v>
                </c:pt>
                <c:pt idx="255" formatCode="m/d/yyyy">
                  <c:v>44159</c:v>
                </c:pt>
                <c:pt idx="256" formatCode="m/d/yyyy">
                  <c:v>44160</c:v>
                </c:pt>
                <c:pt idx="257" formatCode="m/d/yyyy">
                  <c:v>44161</c:v>
                </c:pt>
                <c:pt idx="258" formatCode="m/d/yyyy">
                  <c:v>44162</c:v>
                </c:pt>
                <c:pt idx="259" formatCode="m/d/yyyy">
                  <c:v>44163</c:v>
                </c:pt>
                <c:pt idx="260" formatCode="m/d/yyyy">
                  <c:v>44164</c:v>
                </c:pt>
                <c:pt idx="261" formatCode="m/d/yyyy">
                  <c:v>44165</c:v>
                </c:pt>
                <c:pt idx="262" formatCode="m/d/yyyy">
                  <c:v>44166</c:v>
                </c:pt>
                <c:pt idx="263" formatCode="m/d/yyyy">
                  <c:v>44167</c:v>
                </c:pt>
                <c:pt idx="264" formatCode="m/d/yyyy">
                  <c:v>44168</c:v>
                </c:pt>
                <c:pt idx="265" formatCode="m/d/yyyy">
                  <c:v>44169</c:v>
                </c:pt>
                <c:pt idx="266" formatCode="m/d/yyyy">
                  <c:v>44170</c:v>
                </c:pt>
                <c:pt idx="267" formatCode="m/d/yyyy">
                  <c:v>44171</c:v>
                </c:pt>
                <c:pt idx="268" formatCode="m/d/yyyy">
                  <c:v>44172</c:v>
                </c:pt>
                <c:pt idx="269" formatCode="m/d/yyyy">
                  <c:v>44173</c:v>
                </c:pt>
                <c:pt idx="270" formatCode="m/d/yyyy">
                  <c:v>44174</c:v>
                </c:pt>
                <c:pt idx="271" formatCode="m/d/yyyy">
                  <c:v>44175</c:v>
                </c:pt>
                <c:pt idx="272" formatCode="m/d/yyyy">
                  <c:v>44176</c:v>
                </c:pt>
                <c:pt idx="273" formatCode="m/d/yyyy">
                  <c:v>44177</c:v>
                </c:pt>
                <c:pt idx="274" formatCode="m/d/yyyy">
                  <c:v>44178</c:v>
                </c:pt>
                <c:pt idx="275" formatCode="m/d/yyyy">
                  <c:v>44179</c:v>
                </c:pt>
                <c:pt idx="276" formatCode="m/d/yyyy">
                  <c:v>44180</c:v>
                </c:pt>
                <c:pt idx="277" formatCode="m/d/yyyy">
                  <c:v>44181</c:v>
                </c:pt>
                <c:pt idx="278" formatCode="m/d/yyyy">
                  <c:v>44182</c:v>
                </c:pt>
                <c:pt idx="279" formatCode="m/d/yyyy">
                  <c:v>44183</c:v>
                </c:pt>
                <c:pt idx="280" formatCode="m/d/yyyy">
                  <c:v>44184</c:v>
                </c:pt>
                <c:pt idx="281" formatCode="m/d/yyyy">
                  <c:v>44185</c:v>
                </c:pt>
                <c:pt idx="282" formatCode="m/d/yyyy">
                  <c:v>44186</c:v>
                </c:pt>
                <c:pt idx="283" formatCode="m/d/yyyy">
                  <c:v>44187</c:v>
                </c:pt>
                <c:pt idx="284" formatCode="m/d/yyyy">
                  <c:v>44188</c:v>
                </c:pt>
                <c:pt idx="285" formatCode="m/d/yyyy">
                  <c:v>44189</c:v>
                </c:pt>
                <c:pt idx="286" formatCode="m/d/yyyy">
                  <c:v>44190</c:v>
                </c:pt>
                <c:pt idx="287" formatCode="m/d/yyyy">
                  <c:v>44191</c:v>
                </c:pt>
                <c:pt idx="288" formatCode="m/d/yyyy">
                  <c:v>44192</c:v>
                </c:pt>
                <c:pt idx="289" formatCode="m/d/yyyy">
                  <c:v>44193</c:v>
                </c:pt>
                <c:pt idx="290" formatCode="m/d/yyyy">
                  <c:v>44194</c:v>
                </c:pt>
                <c:pt idx="291" formatCode="m/d/yyyy">
                  <c:v>44195</c:v>
                </c:pt>
                <c:pt idx="292" formatCode="m/d/yyyy">
                  <c:v>44196</c:v>
                </c:pt>
                <c:pt idx="293" formatCode="m/d/yyyy">
                  <c:v>44197</c:v>
                </c:pt>
                <c:pt idx="294" formatCode="m/d/yyyy">
                  <c:v>44198</c:v>
                </c:pt>
                <c:pt idx="295" formatCode="m/d/yyyy">
                  <c:v>44199</c:v>
                </c:pt>
                <c:pt idx="296" formatCode="m/d/yyyy">
                  <c:v>44200</c:v>
                </c:pt>
                <c:pt idx="297" formatCode="m/d/yyyy">
                  <c:v>44201</c:v>
                </c:pt>
                <c:pt idx="298" formatCode="m/d/yyyy">
                  <c:v>44202</c:v>
                </c:pt>
                <c:pt idx="299" formatCode="m/d/yyyy">
                  <c:v>44203</c:v>
                </c:pt>
                <c:pt idx="300" formatCode="m/d/yyyy">
                  <c:v>44204</c:v>
                </c:pt>
                <c:pt idx="301" formatCode="m/d/yyyy">
                  <c:v>44205</c:v>
                </c:pt>
                <c:pt idx="302" formatCode="m/d/yyyy">
                  <c:v>44206</c:v>
                </c:pt>
                <c:pt idx="303" formatCode="m/d/yyyy">
                  <c:v>44207</c:v>
                </c:pt>
                <c:pt idx="304" formatCode="m/d/yyyy">
                  <c:v>44208</c:v>
                </c:pt>
                <c:pt idx="305" formatCode="m/d/yyyy">
                  <c:v>44209</c:v>
                </c:pt>
                <c:pt idx="306" formatCode="m/d/yyyy">
                  <c:v>44210</c:v>
                </c:pt>
                <c:pt idx="307" formatCode="m/d/yyyy">
                  <c:v>44211</c:v>
                </c:pt>
                <c:pt idx="308" formatCode="m/d/yyyy">
                  <c:v>44212</c:v>
                </c:pt>
                <c:pt idx="309" formatCode="m/d/yyyy">
                  <c:v>44213</c:v>
                </c:pt>
                <c:pt idx="310" formatCode="m/d/yyyy">
                  <c:v>44214</c:v>
                </c:pt>
                <c:pt idx="311" formatCode="m/d/yyyy">
                  <c:v>44215</c:v>
                </c:pt>
                <c:pt idx="312" formatCode="m/d/yyyy">
                  <c:v>44216</c:v>
                </c:pt>
                <c:pt idx="313" formatCode="m/d/yyyy">
                  <c:v>44217</c:v>
                </c:pt>
                <c:pt idx="314" formatCode="m/d/yyyy">
                  <c:v>44218</c:v>
                </c:pt>
                <c:pt idx="315" formatCode="m/d/yyyy">
                  <c:v>44219</c:v>
                </c:pt>
                <c:pt idx="316" formatCode="m/d/yyyy">
                  <c:v>44220</c:v>
                </c:pt>
                <c:pt idx="317" formatCode="m/d/yyyy">
                  <c:v>44221</c:v>
                </c:pt>
                <c:pt idx="318" formatCode="m/d/yyyy">
                  <c:v>44222</c:v>
                </c:pt>
                <c:pt idx="319" formatCode="m/d/yyyy">
                  <c:v>44223</c:v>
                </c:pt>
                <c:pt idx="320" formatCode="m/d/yyyy">
                  <c:v>44224</c:v>
                </c:pt>
                <c:pt idx="321" formatCode="m/d/yyyy">
                  <c:v>44225</c:v>
                </c:pt>
                <c:pt idx="322" formatCode="m/d/yyyy">
                  <c:v>44226</c:v>
                </c:pt>
                <c:pt idx="323" formatCode="m/d/yyyy">
                  <c:v>44227</c:v>
                </c:pt>
                <c:pt idx="324" formatCode="m/d/yyyy">
                  <c:v>44228</c:v>
                </c:pt>
                <c:pt idx="325" formatCode="m/d/yyyy">
                  <c:v>44229</c:v>
                </c:pt>
                <c:pt idx="326" formatCode="m/d/yyyy">
                  <c:v>44230</c:v>
                </c:pt>
                <c:pt idx="327" formatCode="m/d/yyyy">
                  <c:v>44231</c:v>
                </c:pt>
                <c:pt idx="328" formatCode="m/d/yyyy">
                  <c:v>44232</c:v>
                </c:pt>
                <c:pt idx="329" formatCode="m/d/yyyy">
                  <c:v>44233</c:v>
                </c:pt>
                <c:pt idx="330" formatCode="m/d/yyyy">
                  <c:v>44234</c:v>
                </c:pt>
                <c:pt idx="331" formatCode="m/d/yyyy">
                  <c:v>44235</c:v>
                </c:pt>
                <c:pt idx="332" formatCode="m/d/yyyy">
                  <c:v>44236</c:v>
                </c:pt>
                <c:pt idx="333" formatCode="m/d/yyyy">
                  <c:v>44237</c:v>
                </c:pt>
                <c:pt idx="334" formatCode="m/d/yyyy">
                  <c:v>44238</c:v>
                </c:pt>
                <c:pt idx="335" formatCode="m/d/yyyy">
                  <c:v>44239</c:v>
                </c:pt>
                <c:pt idx="336" formatCode="m/d/yyyy">
                  <c:v>44240</c:v>
                </c:pt>
                <c:pt idx="337" formatCode="m/d/yyyy">
                  <c:v>44241</c:v>
                </c:pt>
                <c:pt idx="338" formatCode="m/d/yyyy">
                  <c:v>44242</c:v>
                </c:pt>
                <c:pt idx="339" formatCode="m/d/yyyy">
                  <c:v>44243</c:v>
                </c:pt>
                <c:pt idx="340" formatCode="m/d/yyyy">
                  <c:v>44244</c:v>
                </c:pt>
                <c:pt idx="341" formatCode="m/d/yyyy">
                  <c:v>44245</c:v>
                </c:pt>
                <c:pt idx="342" formatCode="m/d/yyyy">
                  <c:v>44246</c:v>
                </c:pt>
                <c:pt idx="343" formatCode="m/d/yyyy">
                  <c:v>44247</c:v>
                </c:pt>
                <c:pt idx="344" formatCode="m/d/yyyy">
                  <c:v>44248</c:v>
                </c:pt>
                <c:pt idx="345" formatCode="m/d/yyyy">
                  <c:v>44249</c:v>
                </c:pt>
                <c:pt idx="346" formatCode="m/d/yyyy">
                  <c:v>44250</c:v>
                </c:pt>
                <c:pt idx="347" formatCode="m/d/yyyy">
                  <c:v>44251</c:v>
                </c:pt>
                <c:pt idx="348" formatCode="m/d/yyyy">
                  <c:v>44252</c:v>
                </c:pt>
                <c:pt idx="349" formatCode="m/d/yyyy">
                  <c:v>44253</c:v>
                </c:pt>
                <c:pt idx="350" formatCode="m/d/yyyy">
                  <c:v>44254</c:v>
                </c:pt>
                <c:pt idx="351" formatCode="m/d/yyyy">
                  <c:v>44255</c:v>
                </c:pt>
                <c:pt idx="352" formatCode="m/d/yyyy">
                  <c:v>44256</c:v>
                </c:pt>
                <c:pt idx="353" formatCode="m/d/yyyy">
                  <c:v>44257</c:v>
                </c:pt>
                <c:pt idx="354" formatCode="m/d/yyyy">
                  <c:v>44258</c:v>
                </c:pt>
                <c:pt idx="355" formatCode="m/d/yyyy">
                  <c:v>44259</c:v>
                </c:pt>
                <c:pt idx="356" formatCode="m/d/yyyy">
                  <c:v>44260</c:v>
                </c:pt>
                <c:pt idx="357" formatCode="m/d/yyyy">
                  <c:v>44261</c:v>
                </c:pt>
                <c:pt idx="358" formatCode="m/d/yyyy">
                  <c:v>44262</c:v>
                </c:pt>
                <c:pt idx="359" formatCode="m/d/yyyy">
                  <c:v>44263</c:v>
                </c:pt>
                <c:pt idx="360" formatCode="m/d/yyyy">
                  <c:v>44264</c:v>
                </c:pt>
                <c:pt idx="361" formatCode="m/d/yyyy">
                  <c:v>44265</c:v>
                </c:pt>
                <c:pt idx="362" formatCode="m/d/yyyy">
                  <c:v>44266</c:v>
                </c:pt>
                <c:pt idx="363" formatCode="m/d/yyyy">
                  <c:v>44267</c:v>
                </c:pt>
                <c:pt idx="364" formatCode="m/d/yyyy">
                  <c:v>44268</c:v>
                </c:pt>
                <c:pt idx="365" formatCode="m/d/yyyy">
                  <c:v>44269</c:v>
                </c:pt>
                <c:pt idx="366" formatCode="m/d/yyyy">
                  <c:v>44270</c:v>
                </c:pt>
                <c:pt idx="367" formatCode="m/d/yyyy">
                  <c:v>44271</c:v>
                </c:pt>
                <c:pt idx="368" formatCode="m/d/yyyy">
                  <c:v>44272</c:v>
                </c:pt>
                <c:pt idx="369" formatCode="m/d/yyyy">
                  <c:v>44273</c:v>
                </c:pt>
                <c:pt idx="370" formatCode="m/d/yyyy">
                  <c:v>44274</c:v>
                </c:pt>
                <c:pt idx="371" formatCode="m/d/yyyy">
                  <c:v>44275</c:v>
                </c:pt>
                <c:pt idx="372" formatCode="m/d/yyyy">
                  <c:v>44276</c:v>
                </c:pt>
                <c:pt idx="373" formatCode="m/d/yyyy">
                  <c:v>44277</c:v>
                </c:pt>
                <c:pt idx="374" formatCode="m/d/yyyy">
                  <c:v>44278</c:v>
                </c:pt>
                <c:pt idx="375" formatCode="m/d/yyyy">
                  <c:v>44279</c:v>
                </c:pt>
                <c:pt idx="376" formatCode="m/d/yyyy">
                  <c:v>44280</c:v>
                </c:pt>
                <c:pt idx="377" formatCode="m/d/yyyy">
                  <c:v>44281</c:v>
                </c:pt>
                <c:pt idx="378" formatCode="m/d/yyyy">
                  <c:v>44282</c:v>
                </c:pt>
                <c:pt idx="379" formatCode="m/d/yyyy">
                  <c:v>44283</c:v>
                </c:pt>
                <c:pt idx="380" formatCode="m/d/yyyy">
                  <c:v>44284</c:v>
                </c:pt>
                <c:pt idx="381" formatCode="m/d/yyyy">
                  <c:v>44285</c:v>
                </c:pt>
                <c:pt idx="382" formatCode="m/d/yyyy">
                  <c:v>44286</c:v>
                </c:pt>
                <c:pt idx="383" formatCode="m/d/yyyy">
                  <c:v>44287</c:v>
                </c:pt>
                <c:pt idx="384" formatCode="m/d/yyyy">
                  <c:v>44288</c:v>
                </c:pt>
                <c:pt idx="385" formatCode="m/d/yyyy">
                  <c:v>44289</c:v>
                </c:pt>
                <c:pt idx="386" formatCode="m/d/yyyy">
                  <c:v>44290</c:v>
                </c:pt>
                <c:pt idx="387" formatCode="m/d/yyyy">
                  <c:v>44291</c:v>
                </c:pt>
                <c:pt idx="388" formatCode="m/d/yyyy">
                  <c:v>44292</c:v>
                </c:pt>
                <c:pt idx="389" formatCode="m/d/yyyy">
                  <c:v>44293</c:v>
                </c:pt>
                <c:pt idx="390" formatCode="m/d/yyyy">
                  <c:v>44294</c:v>
                </c:pt>
                <c:pt idx="391" formatCode="m/d/yyyy">
                  <c:v>44295</c:v>
                </c:pt>
                <c:pt idx="392" formatCode="m/d/yyyy">
                  <c:v>44296</c:v>
                </c:pt>
                <c:pt idx="393" formatCode="m/d/yyyy">
                  <c:v>44297</c:v>
                </c:pt>
                <c:pt idx="394" formatCode="m/d/yyyy">
                  <c:v>44298</c:v>
                </c:pt>
                <c:pt idx="395" formatCode="m/d/yyyy">
                  <c:v>44299</c:v>
                </c:pt>
                <c:pt idx="396" formatCode="m/d/yyyy">
                  <c:v>44300</c:v>
                </c:pt>
                <c:pt idx="397" formatCode="m/d/yyyy">
                  <c:v>44301</c:v>
                </c:pt>
                <c:pt idx="398" formatCode="m/d/yyyy">
                  <c:v>44302</c:v>
                </c:pt>
                <c:pt idx="399" formatCode="m/d/yyyy">
                  <c:v>44303</c:v>
                </c:pt>
                <c:pt idx="400" formatCode="m/d/yyyy">
                  <c:v>44304</c:v>
                </c:pt>
                <c:pt idx="401" formatCode="m/d/yyyy">
                  <c:v>44305</c:v>
                </c:pt>
                <c:pt idx="402" formatCode="m/d/yyyy">
                  <c:v>44306</c:v>
                </c:pt>
                <c:pt idx="403" formatCode="m/d/yyyy">
                  <c:v>44307</c:v>
                </c:pt>
                <c:pt idx="404" formatCode="m/d/yyyy">
                  <c:v>44308</c:v>
                </c:pt>
                <c:pt idx="405" formatCode="m/d/yyyy">
                  <c:v>44309</c:v>
                </c:pt>
                <c:pt idx="406" formatCode="m/d/yyyy">
                  <c:v>44310</c:v>
                </c:pt>
              </c:numCache>
            </c:numRef>
          </c:cat>
          <c:val>
            <c:numRef>
              <c:f>'EpiCurve v2.2'!$E$22:$E$428</c:f>
              <c:numCache>
                <c:formatCode>General</c:formatCode>
                <c:ptCount val="40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4</c:v>
                </c:pt>
                <c:pt idx="18">
                  <c:v>6</c:v>
                </c:pt>
                <c:pt idx="19">
                  <c:v>6</c:v>
                </c:pt>
                <c:pt idx="20">
                  <c:v>7</c:v>
                </c:pt>
                <c:pt idx="21">
                  <c:v>10</c:v>
                </c:pt>
                <c:pt idx="22">
                  <c:v>13</c:v>
                </c:pt>
                <c:pt idx="23">
                  <c:v>14</c:v>
                </c:pt>
                <c:pt idx="24">
                  <c:v>25</c:v>
                </c:pt>
                <c:pt idx="25">
                  <c:v>31</c:v>
                </c:pt>
                <c:pt idx="26">
                  <c:v>37</c:v>
                </c:pt>
                <c:pt idx="27">
                  <c:v>48</c:v>
                </c:pt>
                <c:pt idx="28">
                  <c:v>50</c:v>
                </c:pt>
                <c:pt idx="29">
                  <c:v>51</c:v>
                </c:pt>
                <c:pt idx="30">
                  <c:v>59</c:v>
                </c:pt>
                <c:pt idx="31">
                  <c:v>67</c:v>
                </c:pt>
                <c:pt idx="32">
                  <c:v>73</c:v>
                </c:pt>
                <c:pt idx="33">
                  <c:v>76</c:v>
                </c:pt>
                <c:pt idx="34">
                  <c:v>81</c:v>
                </c:pt>
                <c:pt idx="35">
                  <c:v>91</c:v>
                </c:pt>
                <c:pt idx="36">
                  <c:v>99</c:v>
                </c:pt>
                <c:pt idx="37">
                  <c:v>101</c:v>
                </c:pt>
                <c:pt idx="38">
                  <c:v>101</c:v>
                </c:pt>
                <c:pt idx="39">
                  <c:v>105</c:v>
                </c:pt>
                <c:pt idx="40">
                  <c:v>117</c:v>
                </c:pt>
                <c:pt idx="41">
                  <c:v>120</c:v>
                </c:pt>
                <c:pt idx="42">
                  <c:v>124</c:v>
                </c:pt>
                <c:pt idx="43">
                  <c:v>133</c:v>
                </c:pt>
                <c:pt idx="44">
                  <c:v>141</c:v>
                </c:pt>
                <c:pt idx="45">
                  <c:v>141</c:v>
                </c:pt>
                <c:pt idx="46">
                  <c:v>141</c:v>
                </c:pt>
                <c:pt idx="47">
                  <c:v>152</c:v>
                </c:pt>
                <c:pt idx="48">
                  <c:v>154</c:v>
                </c:pt>
                <c:pt idx="49">
                  <c:v>158</c:v>
                </c:pt>
                <c:pt idx="50">
                  <c:v>166</c:v>
                </c:pt>
                <c:pt idx="51">
                  <c:v>170</c:v>
                </c:pt>
                <c:pt idx="52">
                  <c:v>178</c:v>
                </c:pt>
                <c:pt idx="53">
                  <c:v>189</c:v>
                </c:pt>
                <c:pt idx="54">
                  <c:v>199</c:v>
                </c:pt>
                <c:pt idx="55">
                  <c:v>199</c:v>
                </c:pt>
                <c:pt idx="56">
                  <c:v>204</c:v>
                </c:pt>
                <c:pt idx="57">
                  <c:v>211</c:v>
                </c:pt>
                <c:pt idx="58">
                  <c:v>212</c:v>
                </c:pt>
                <c:pt idx="59">
                  <c:v>213</c:v>
                </c:pt>
                <c:pt idx="60">
                  <c:v>215</c:v>
                </c:pt>
                <c:pt idx="61">
                  <c:v>219</c:v>
                </c:pt>
                <c:pt idx="62">
                  <c:v>223</c:v>
                </c:pt>
                <c:pt idx="63">
                  <c:v>226</c:v>
                </c:pt>
                <c:pt idx="64">
                  <c:v>229</c:v>
                </c:pt>
                <c:pt idx="65">
                  <c:v>233</c:v>
                </c:pt>
                <c:pt idx="66">
                  <c:v>238</c:v>
                </c:pt>
                <c:pt idx="67">
                  <c:v>240</c:v>
                </c:pt>
                <c:pt idx="68">
                  <c:v>249</c:v>
                </c:pt>
                <c:pt idx="69">
                  <c:v>255</c:v>
                </c:pt>
                <c:pt idx="70">
                  <c:v>265</c:v>
                </c:pt>
                <c:pt idx="71">
                  <c:v>265</c:v>
                </c:pt>
                <c:pt idx="72">
                  <c:v>266</c:v>
                </c:pt>
                <c:pt idx="73">
                  <c:v>266</c:v>
                </c:pt>
                <c:pt idx="74">
                  <c:v>269</c:v>
                </c:pt>
                <c:pt idx="75">
                  <c:v>273</c:v>
                </c:pt>
                <c:pt idx="76">
                  <c:v>280</c:v>
                </c:pt>
                <c:pt idx="77">
                  <c:v>288</c:v>
                </c:pt>
                <c:pt idx="78">
                  <c:v>296</c:v>
                </c:pt>
                <c:pt idx="79">
                  <c:v>311</c:v>
                </c:pt>
                <c:pt idx="80">
                  <c:v>316</c:v>
                </c:pt>
                <c:pt idx="81">
                  <c:v>321</c:v>
                </c:pt>
                <c:pt idx="82">
                  <c:v>334</c:v>
                </c:pt>
                <c:pt idx="83">
                  <c:v>345</c:v>
                </c:pt>
                <c:pt idx="84">
                  <c:v>359</c:v>
                </c:pt>
                <c:pt idx="85">
                  <c:v>370</c:v>
                </c:pt>
                <c:pt idx="86">
                  <c:v>383</c:v>
                </c:pt>
                <c:pt idx="87">
                  <c:v>397</c:v>
                </c:pt>
                <c:pt idx="88">
                  <c:v>410</c:v>
                </c:pt>
                <c:pt idx="89">
                  <c:v>421</c:v>
                </c:pt>
                <c:pt idx="90">
                  <c:v>446</c:v>
                </c:pt>
                <c:pt idx="91">
                  <c:v>458</c:v>
                </c:pt>
                <c:pt idx="92">
                  <c:v>498</c:v>
                </c:pt>
                <c:pt idx="93">
                  <c:v>509</c:v>
                </c:pt>
                <c:pt idx="94">
                  <c:v>516</c:v>
                </c:pt>
                <c:pt idx="95">
                  <c:v>542</c:v>
                </c:pt>
                <c:pt idx="96">
                  <c:v>581</c:v>
                </c:pt>
                <c:pt idx="97">
                  <c:v>601</c:v>
                </c:pt>
                <c:pt idx="98">
                  <c:v>626</c:v>
                </c:pt>
                <c:pt idx="99">
                  <c:v>650</c:v>
                </c:pt>
                <c:pt idx="100">
                  <c:v>652</c:v>
                </c:pt>
                <c:pt idx="101">
                  <c:v>662</c:v>
                </c:pt>
                <c:pt idx="102">
                  <c:v>681</c:v>
                </c:pt>
                <c:pt idx="103">
                  <c:v>684</c:v>
                </c:pt>
                <c:pt idx="104">
                  <c:v>729</c:v>
                </c:pt>
                <c:pt idx="105">
                  <c:v>768</c:v>
                </c:pt>
                <c:pt idx="106">
                  <c:v>770</c:v>
                </c:pt>
                <c:pt idx="107">
                  <c:v>780</c:v>
                </c:pt>
                <c:pt idx="108">
                  <c:v>804</c:v>
                </c:pt>
                <c:pt idx="109">
                  <c:v>819</c:v>
                </c:pt>
                <c:pt idx="110">
                  <c:v>833</c:v>
                </c:pt>
                <c:pt idx="111">
                  <c:v>869</c:v>
                </c:pt>
                <c:pt idx="112">
                  <c:v>874</c:v>
                </c:pt>
                <c:pt idx="113">
                  <c:v>891</c:v>
                </c:pt>
                <c:pt idx="114">
                  <c:v>917</c:v>
                </c:pt>
                <c:pt idx="115">
                  <c:v>926</c:v>
                </c:pt>
                <c:pt idx="116">
                  <c:v>957</c:v>
                </c:pt>
                <c:pt idx="117">
                  <c:v>963</c:v>
                </c:pt>
                <c:pt idx="118">
                  <c:v>998</c:v>
                </c:pt>
                <c:pt idx="119">
                  <c:v>1010</c:v>
                </c:pt>
                <c:pt idx="120">
                  <c:v>1024</c:v>
                </c:pt>
                <c:pt idx="121">
                  <c:v>1038</c:v>
                </c:pt>
                <c:pt idx="122">
                  <c:v>1056</c:v>
                </c:pt>
                <c:pt idx="123">
                  <c:v>1070</c:v>
                </c:pt>
                <c:pt idx="124">
                  <c:v>1085</c:v>
                </c:pt>
                <c:pt idx="125">
                  <c:v>1088</c:v>
                </c:pt>
                <c:pt idx="126">
                  <c:v>1091</c:v>
                </c:pt>
                <c:pt idx="127">
                  <c:v>1107</c:v>
                </c:pt>
                <c:pt idx="128">
                  <c:v>1108</c:v>
                </c:pt>
                <c:pt idx="129">
                  <c:v>1114</c:v>
                </c:pt>
                <c:pt idx="130">
                  <c:v>1117</c:v>
                </c:pt>
                <c:pt idx="131">
                  <c:v>1135</c:v>
                </c:pt>
                <c:pt idx="132">
                  <c:v>1155</c:v>
                </c:pt>
                <c:pt idx="133">
                  <c:v>1162</c:v>
                </c:pt>
                <c:pt idx="134">
                  <c:v>1167</c:v>
                </c:pt>
                <c:pt idx="135">
                  <c:v>1177</c:v>
                </c:pt>
                <c:pt idx="136">
                  <c:v>1179</c:v>
                </c:pt>
                <c:pt idx="137">
                  <c:v>1181</c:v>
                </c:pt>
                <c:pt idx="138">
                  <c:v>1186</c:v>
                </c:pt>
                <c:pt idx="139">
                  <c:v>1189</c:v>
                </c:pt>
                <c:pt idx="140">
                  <c:v>1207</c:v>
                </c:pt>
                <c:pt idx="141">
                  <c:v>1214</c:v>
                </c:pt>
                <c:pt idx="142">
                  <c:v>1216</c:v>
                </c:pt>
                <c:pt idx="143">
                  <c:v>1221</c:v>
                </c:pt>
                <c:pt idx="144">
                  <c:v>1224</c:v>
                </c:pt>
                <c:pt idx="145">
                  <c:v>1230</c:v>
                </c:pt>
                <c:pt idx="146">
                  <c:v>1234</c:v>
                </c:pt>
                <c:pt idx="147">
                  <c:v>1237</c:v>
                </c:pt>
                <c:pt idx="148">
                  <c:v>1240</c:v>
                </c:pt>
                <c:pt idx="149">
                  <c:v>1250</c:v>
                </c:pt>
                <c:pt idx="150">
                  <c:v>1252</c:v>
                </c:pt>
                <c:pt idx="151">
                  <c:v>1252</c:v>
                </c:pt>
                <c:pt idx="152">
                  <c:v>1254</c:v>
                </c:pt>
                <c:pt idx="153">
                  <c:v>1257</c:v>
                </c:pt>
                <c:pt idx="154">
                  <c:v>1276</c:v>
                </c:pt>
                <c:pt idx="155">
                  <c:v>1277</c:v>
                </c:pt>
                <c:pt idx="156">
                  <c:v>1282</c:v>
                </c:pt>
                <c:pt idx="157">
                  <c:v>1282</c:v>
                </c:pt>
                <c:pt idx="158">
                  <c:v>1284</c:v>
                </c:pt>
                <c:pt idx="159">
                  <c:v>1285</c:v>
                </c:pt>
                <c:pt idx="160">
                  <c:v>1286</c:v>
                </c:pt>
                <c:pt idx="161">
                  <c:v>1286</c:v>
                </c:pt>
                <c:pt idx="162">
                  <c:v>1290</c:v>
                </c:pt>
                <c:pt idx="163">
                  <c:v>1294</c:v>
                </c:pt>
                <c:pt idx="164">
                  <c:v>1298</c:v>
                </c:pt>
                <c:pt idx="165">
                  <c:v>1298</c:v>
                </c:pt>
                <c:pt idx="166">
                  <c:v>1303</c:v>
                </c:pt>
                <c:pt idx="167">
                  <c:v>1304</c:v>
                </c:pt>
                <c:pt idx="168">
                  <c:v>1304</c:v>
                </c:pt>
                <c:pt idx="169">
                  <c:v>1305</c:v>
                </c:pt>
                <c:pt idx="170">
                  <c:v>1305</c:v>
                </c:pt>
                <c:pt idx="171">
                  <c:v>1305</c:v>
                </c:pt>
                <c:pt idx="172">
                  <c:v>1306</c:v>
                </c:pt>
                <c:pt idx="173">
                  <c:v>1306</c:v>
                </c:pt>
                <c:pt idx="174">
                  <c:v>1307</c:v>
                </c:pt>
                <c:pt idx="175">
                  <c:v>1307</c:v>
                </c:pt>
                <c:pt idx="176">
                  <c:v>1311</c:v>
                </c:pt>
                <c:pt idx="177">
                  <c:v>1311</c:v>
                </c:pt>
                <c:pt idx="178">
                  <c:v>1313</c:v>
                </c:pt>
                <c:pt idx="179">
                  <c:v>1315</c:v>
                </c:pt>
                <c:pt idx="180">
                  <c:v>1315</c:v>
                </c:pt>
                <c:pt idx="181">
                  <c:v>1316</c:v>
                </c:pt>
                <c:pt idx="182">
                  <c:v>1319</c:v>
                </c:pt>
                <c:pt idx="183">
                  <c:v>1321</c:v>
                </c:pt>
                <c:pt idx="184">
                  <c:v>1327</c:v>
                </c:pt>
                <c:pt idx="185">
                  <c:v>1332</c:v>
                </c:pt>
                <c:pt idx="186">
                  <c:v>1333</c:v>
                </c:pt>
                <c:pt idx="187">
                  <c:v>1334</c:v>
                </c:pt>
                <c:pt idx="188">
                  <c:v>1335</c:v>
                </c:pt>
                <c:pt idx="189">
                  <c:v>1336</c:v>
                </c:pt>
                <c:pt idx="190">
                  <c:v>1336</c:v>
                </c:pt>
                <c:pt idx="191">
                  <c:v>1336</c:v>
                </c:pt>
                <c:pt idx="192">
                  <c:v>1337</c:v>
                </c:pt>
                <c:pt idx="193">
                  <c:v>1337</c:v>
                </c:pt>
                <c:pt idx="194">
                  <c:v>1338</c:v>
                </c:pt>
                <c:pt idx="195">
                  <c:v>1338</c:v>
                </c:pt>
                <c:pt idx="196">
                  <c:v>1339</c:v>
                </c:pt>
                <c:pt idx="197">
                  <c:v>1342</c:v>
                </c:pt>
                <c:pt idx="198">
                  <c:v>1343</c:v>
                </c:pt>
                <c:pt idx="199">
                  <c:v>1344</c:v>
                </c:pt>
                <c:pt idx="200">
                  <c:v>1344</c:v>
                </c:pt>
                <c:pt idx="201">
                  <c:v>1346</c:v>
                </c:pt>
                <c:pt idx="202">
                  <c:v>1347</c:v>
                </c:pt>
                <c:pt idx="203">
                  <c:v>1348</c:v>
                </c:pt>
                <c:pt idx="204">
                  <c:v>1354</c:v>
                </c:pt>
                <c:pt idx="205">
                  <c:v>1354</c:v>
                </c:pt>
                <c:pt idx="206">
                  <c:v>1355</c:v>
                </c:pt>
                <c:pt idx="207">
                  <c:v>1360</c:v>
                </c:pt>
                <c:pt idx="208">
                  <c:v>1360</c:v>
                </c:pt>
                <c:pt idx="209">
                  <c:v>1363</c:v>
                </c:pt>
                <c:pt idx="210">
                  <c:v>1370</c:v>
                </c:pt>
                <c:pt idx="211">
                  <c:v>1372</c:v>
                </c:pt>
                <c:pt idx="212">
                  <c:v>1372</c:v>
                </c:pt>
                <c:pt idx="213">
                  <c:v>1372</c:v>
                </c:pt>
                <c:pt idx="214">
                  <c:v>1374</c:v>
                </c:pt>
                <c:pt idx="215">
                  <c:v>1377</c:v>
                </c:pt>
                <c:pt idx="216">
                  <c:v>1377</c:v>
                </c:pt>
                <c:pt idx="217">
                  <c:v>1380</c:v>
                </c:pt>
                <c:pt idx="218">
                  <c:v>1381</c:v>
                </c:pt>
                <c:pt idx="219">
                  <c:v>1384</c:v>
                </c:pt>
                <c:pt idx="220">
                  <c:v>1385</c:v>
                </c:pt>
                <c:pt idx="221">
                  <c:v>1385</c:v>
                </c:pt>
                <c:pt idx="222">
                  <c:v>1393</c:v>
                </c:pt>
                <c:pt idx="223">
                  <c:v>1395</c:v>
                </c:pt>
                <c:pt idx="224">
                  <c:v>1395</c:v>
                </c:pt>
                <c:pt idx="225">
                  <c:v>1416</c:v>
                </c:pt>
                <c:pt idx="226">
                  <c:v>1419</c:v>
                </c:pt>
                <c:pt idx="227">
                  <c:v>1421</c:v>
                </c:pt>
                <c:pt idx="228">
                  <c:v>1426</c:v>
                </c:pt>
                <c:pt idx="229">
                  <c:v>1427</c:v>
                </c:pt>
                <c:pt idx="230">
                  <c:v>1431</c:v>
                </c:pt>
                <c:pt idx="231">
                  <c:v>1434</c:v>
                </c:pt>
                <c:pt idx="232">
                  <c:v>1436</c:v>
                </c:pt>
                <c:pt idx="233">
                  <c:v>1436</c:v>
                </c:pt>
                <c:pt idx="234">
                  <c:v>1438</c:v>
                </c:pt>
                <c:pt idx="235">
                  <c:v>1440</c:v>
                </c:pt>
                <c:pt idx="236">
                  <c:v>1442</c:v>
                </c:pt>
                <c:pt idx="237">
                  <c:v>1446</c:v>
                </c:pt>
                <c:pt idx="238">
                  <c:v>1448</c:v>
                </c:pt>
                <c:pt idx="239">
                  <c:v>1452</c:v>
                </c:pt>
                <c:pt idx="240">
                  <c:v>1461</c:v>
                </c:pt>
                <c:pt idx="241">
                  <c:v>1462</c:v>
                </c:pt>
                <c:pt idx="242">
                  <c:v>1468</c:v>
                </c:pt>
                <c:pt idx="243">
                  <c:v>1491</c:v>
                </c:pt>
                <c:pt idx="244">
                  <c:v>1498</c:v>
                </c:pt>
                <c:pt idx="245">
                  <c:v>1507</c:v>
                </c:pt>
                <c:pt idx="246">
                  <c:v>1512</c:v>
                </c:pt>
                <c:pt idx="247">
                  <c:v>1523</c:v>
                </c:pt>
                <c:pt idx="248">
                  <c:v>1528</c:v>
                </c:pt>
                <c:pt idx="249">
                  <c:v>1539</c:v>
                </c:pt>
                <c:pt idx="250">
                  <c:v>1551</c:v>
                </c:pt>
                <c:pt idx="251">
                  <c:v>1554</c:v>
                </c:pt>
                <c:pt idx="252">
                  <c:v>1558</c:v>
                </c:pt>
                <c:pt idx="253">
                  <c:v>1567</c:v>
                </c:pt>
                <c:pt idx="254">
                  <c:v>1570</c:v>
                </c:pt>
                <c:pt idx="255">
                  <c:v>1578</c:v>
                </c:pt>
                <c:pt idx="256">
                  <c:v>1591</c:v>
                </c:pt>
                <c:pt idx="257">
                  <c:v>1595</c:v>
                </c:pt>
                <c:pt idx="258">
                  <c:v>1598</c:v>
                </c:pt>
                <c:pt idx="259">
                  <c:v>1598</c:v>
                </c:pt>
                <c:pt idx="260">
                  <c:v>1623</c:v>
                </c:pt>
                <c:pt idx="261">
                  <c:v>1628</c:v>
                </c:pt>
                <c:pt idx="262">
                  <c:v>1637</c:v>
                </c:pt>
                <c:pt idx="263">
                  <c:v>1663</c:v>
                </c:pt>
                <c:pt idx="264">
                  <c:v>1676</c:v>
                </c:pt>
                <c:pt idx="265">
                  <c:v>1684</c:v>
                </c:pt>
                <c:pt idx="266">
                  <c:v>1704</c:v>
                </c:pt>
                <c:pt idx="267">
                  <c:v>1713</c:v>
                </c:pt>
                <c:pt idx="268">
                  <c:v>1723</c:v>
                </c:pt>
                <c:pt idx="269">
                  <c:v>1732</c:v>
                </c:pt>
                <c:pt idx="270">
                  <c:v>1741</c:v>
                </c:pt>
                <c:pt idx="271">
                  <c:v>1761</c:v>
                </c:pt>
                <c:pt idx="272">
                  <c:v>1771</c:v>
                </c:pt>
                <c:pt idx="273">
                  <c:v>1771</c:v>
                </c:pt>
                <c:pt idx="274">
                  <c:v>1771</c:v>
                </c:pt>
                <c:pt idx="275">
                  <c:v>1773</c:v>
                </c:pt>
                <c:pt idx="276">
                  <c:v>1773</c:v>
                </c:pt>
                <c:pt idx="277">
                  <c:v>1779</c:v>
                </c:pt>
                <c:pt idx="278">
                  <c:v>1779</c:v>
                </c:pt>
                <c:pt idx="279">
                  <c:v>1780</c:v>
                </c:pt>
                <c:pt idx="280">
                  <c:v>1788</c:v>
                </c:pt>
                <c:pt idx="281">
                  <c:v>1788</c:v>
                </c:pt>
                <c:pt idx="282">
                  <c:v>1798</c:v>
                </c:pt>
                <c:pt idx="283">
                  <c:v>1805</c:v>
                </c:pt>
                <c:pt idx="284">
                  <c:v>1807</c:v>
                </c:pt>
                <c:pt idx="285">
                  <c:v>1807</c:v>
                </c:pt>
                <c:pt idx="286">
                  <c:v>1807</c:v>
                </c:pt>
                <c:pt idx="287">
                  <c:v>1807</c:v>
                </c:pt>
                <c:pt idx="288">
                  <c:v>1815</c:v>
                </c:pt>
                <c:pt idx="289">
                  <c:v>1831</c:v>
                </c:pt>
                <c:pt idx="290">
                  <c:v>1837</c:v>
                </c:pt>
                <c:pt idx="291">
                  <c:v>1844</c:v>
                </c:pt>
                <c:pt idx="292">
                  <c:v>1845</c:v>
                </c:pt>
                <c:pt idx="293">
                  <c:v>1846</c:v>
                </c:pt>
                <c:pt idx="294">
                  <c:v>1846</c:v>
                </c:pt>
                <c:pt idx="295">
                  <c:v>1846</c:v>
                </c:pt>
                <c:pt idx="296">
                  <c:v>1846</c:v>
                </c:pt>
                <c:pt idx="297">
                  <c:v>1849</c:v>
                </c:pt>
                <c:pt idx="298">
                  <c:v>1850</c:v>
                </c:pt>
                <c:pt idx="299">
                  <c:v>1850</c:v>
                </c:pt>
                <c:pt idx="300">
                  <c:v>1862</c:v>
                </c:pt>
                <c:pt idx="301">
                  <c:v>1870</c:v>
                </c:pt>
                <c:pt idx="302">
                  <c:v>1872</c:v>
                </c:pt>
                <c:pt idx="303">
                  <c:v>1876</c:v>
                </c:pt>
                <c:pt idx="304">
                  <c:v>1877</c:v>
                </c:pt>
                <c:pt idx="305">
                  <c:v>1878</c:v>
                </c:pt>
                <c:pt idx="306">
                  <c:v>1882</c:v>
                </c:pt>
                <c:pt idx="307">
                  <c:v>1887</c:v>
                </c:pt>
                <c:pt idx="308">
                  <c:v>1896</c:v>
                </c:pt>
                <c:pt idx="309">
                  <c:v>1896</c:v>
                </c:pt>
                <c:pt idx="310">
                  <c:v>1898</c:v>
                </c:pt>
                <c:pt idx="311">
                  <c:v>1901</c:v>
                </c:pt>
                <c:pt idx="312">
                  <c:v>1912</c:v>
                </c:pt>
                <c:pt idx="313">
                  <c:v>1914</c:v>
                </c:pt>
                <c:pt idx="314">
                  <c:v>1915</c:v>
                </c:pt>
                <c:pt idx="315">
                  <c:v>1915</c:v>
                </c:pt>
                <c:pt idx="316">
                  <c:v>1927</c:v>
                </c:pt>
                <c:pt idx="317">
                  <c:v>1932</c:v>
                </c:pt>
                <c:pt idx="318">
                  <c:v>1936</c:v>
                </c:pt>
                <c:pt idx="319">
                  <c:v>1938</c:v>
                </c:pt>
                <c:pt idx="320">
                  <c:v>1939</c:v>
                </c:pt>
                <c:pt idx="321">
                  <c:v>1942</c:v>
                </c:pt>
                <c:pt idx="322">
                  <c:v>1944</c:v>
                </c:pt>
                <c:pt idx="323">
                  <c:v>1944</c:v>
                </c:pt>
                <c:pt idx="324">
                  <c:v>1945</c:v>
                </c:pt>
                <c:pt idx="325">
                  <c:v>1945</c:v>
                </c:pt>
                <c:pt idx="326">
                  <c:v>1955</c:v>
                </c:pt>
                <c:pt idx="327">
                  <c:v>1956</c:v>
                </c:pt>
                <c:pt idx="328">
                  <c:v>1958</c:v>
                </c:pt>
                <c:pt idx="329">
                  <c:v>1967</c:v>
                </c:pt>
                <c:pt idx="330">
                  <c:v>1967</c:v>
                </c:pt>
                <c:pt idx="331">
                  <c:v>1968</c:v>
                </c:pt>
                <c:pt idx="332">
                  <c:v>1969</c:v>
                </c:pt>
                <c:pt idx="333">
                  <c:v>1971</c:v>
                </c:pt>
                <c:pt idx="334">
                  <c:v>1974</c:v>
                </c:pt>
                <c:pt idx="335">
                  <c:v>1981</c:v>
                </c:pt>
                <c:pt idx="336">
                  <c:v>1983</c:v>
                </c:pt>
                <c:pt idx="337">
                  <c:v>1985</c:v>
                </c:pt>
                <c:pt idx="338">
                  <c:v>1985</c:v>
                </c:pt>
                <c:pt idx="339">
                  <c:v>1986</c:v>
                </c:pt>
                <c:pt idx="340">
                  <c:v>1987</c:v>
                </c:pt>
                <c:pt idx="341">
                  <c:v>1988</c:v>
                </c:pt>
                <c:pt idx="342">
                  <c:v>1988</c:v>
                </c:pt>
                <c:pt idx="343">
                  <c:v>1995</c:v>
                </c:pt>
                <c:pt idx="344">
                  <c:v>1996</c:v>
                </c:pt>
                <c:pt idx="345">
                  <c:v>1998</c:v>
                </c:pt>
                <c:pt idx="346">
                  <c:v>2002</c:v>
                </c:pt>
                <c:pt idx="347">
                  <c:v>2009</c:v>
                </c:pt>
                <c:pt idx="348">
                  <c:v>2010</c:v>
                </c:pt>
                <c:pt idx="349">
                  <c:v>2013</c:v>
                </c:pt>
                <c:pt idx="350">
                  <c:v>2014</c:v>
                </c:pt>
                <c:pt idx="351">
                  <c:v>2014</c:v>
                </c:pt>
                <c:pt idx="352">
                  <c:v>2014</c:v>
                </c:pt>
                <c:pt idx="353">
                  <c:v>2017</c:v>
                </c:pt>
                <c:pt idx="354">
                  <c:v>2023</c:v>
                </c:pt>
                <c:pt idx="355">
                  <c:v>2024</c:v>
                </c:pt>
                <c:pt idx="356">
                  <c:v>2025</c:v>
                </c:pt>
                <c:pt idx="357">
                  <c:v>2026</c:v>
                </c:pt>
                <c:pt idx="358">
                  <c:v>2026</c:v>
                </c:pt>
                <c:pt idx="359">
                  <c:v>2026</c:v>
                </c:pt>
                <c:pt idx="360">
                  <c:v>2026</c:v>
                </c:pt>
                <c:pt idx="361">
                  <c:v>2028</c:v>
                </c:pt>
                <c:pt idx="362">
                  <c:v>2030</c:v>
                </c:pt>
                <c:pt idx="363">
                  <c:v>2032</c:v>
                </c:pt>
                <c:pt idx="364">
                  <c:v>2036</c:v>
                </c:pt>
                <c:pt idx="365">
                  <c:v>2038</c:v>
                </c:pt>
                <c:pt idx="366">
                  <c:v>2040</c:v>
                </c:pt>
                <c:pt idx="367">
                  <c:v>2042</c:v>
                </c:pt>
                <c:pt idx="368">
                  <c:v>2042</c:v>
                </c:pt>
                <c:pt idx="369">
                  <c:v>2045</c:v>
                </c:pt>
                <c:pt idx="370">
                  <c:v>2045</c:v>
                </c:pt>
                <c:pt idx="371">
                  <c:v>2045</c:v>
                </c:pt>
                <c:pt idx="372">
                  <c:v>2047</c:v>
                </c:pt>
                <c:pt idx="373">
                  <c:v>2050</c:v>
                </c:pt>
                <c:pt idx="374">
                  <c:v>2052</c:v>
                </c:pt>
                <c:pt idx="375">
                  <c:v>2052</c:v>
                </c:pt>
                <c:pt idx="376">
                  <c:v>2053</c:v>
                </c:pt>
                <c:pt idx="377">
                  <c:v>2055</c:v>
                </c:pt>
                <c:pt idx="378">
                  <c:v>2057</c:v>
                </c:pt>
                <c:pt idx="379">
                  <c:v>2057</c:v>
                </c:pt>
                <c:pt idx="380">
                  <c:v>2060</c:v>
                </c:pt>
                <c:pt idx="381">
                  <c:v>2060</c:v>
                </c:pt>
                <c:pt idx="382">
                  <c:v>2060</c:v>
                </c:pt>
                <c:pt idx="383">
                  <c:v>2061</c:v>
                </c:pt>
                <c:pt idx="384">
                  <c:v>2061</c:v>
                </c:pt>
                <c:pt idx="385">
                  <c:v>2061</c:v>
                </c:pt>
                <c:pt idx="386">
                  <c:v>2063</c:v>
                </c:pt>
                <c:pt idx="387">
                  <c:v>2066</c:v>
                </c:pt>
                <c:pt idx="388">
                  <c:v>2066</c:v>
                </c:pt>
                <c:pt idx="389">
                  <c:v>2066</c:v>
                </c:pt>
                <c:pt idx="390">
                  <c:v>2066</c:v>
                </c:pt>
                <c:pt idx="391">
                  <c:v>2067</c:v>
                </c:pt>
                <c:pt idx="392">
                  <c:v>2067</c:v>
                </c:pt>
                <c:pt idx="393">
                  <c:v>2071</c:v>
                </c:pt>
                <c:pt idx="394">
                  <c:v>2075</c:v>
                </c:pt>
                <c:pt idx="395">
                  <c:v>2078</c:v>
                </c:pt>
                <c:pt idx="396">
                  <c:v>2080</c:v>
                </c:pt>
                <c:pt idx="397">
                  <c:v>2080</c:v>
                </c:pt>
                <c:pt idx="398">
                  <c:v>2080</c:v>
                </c:pt>
                <c:pt idx="399">
                  <c:v>2083</c:v>
                </c:pt>
                <c:pt idx="400">
                  <c:v>2083</c:v>
                </c:pt>
                <c:pt idx="401">
                  <c:v>2086</c:v>
                </c:pt>
                <c:pt idx="402">
                  <c:v>2091</c:v>
                </c:pt>
                <c:pt idx="403">
                  <c:v>2095</c:v>
                </c:pt>
                <c:pt idx="404">
                  <c:v>2097</c:v>
                </c:pt>
                <c:pt idx="405">
                  <c:v>2097</c:v>
                </c:pt>
                <c:pt idx="406">
                  <c:v>2098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875-4AC2-AD99-F5A9C2B9D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1207745279"/>
        <c:scaling>
          <c:orientation val="minMax"/>
        </c:scaling>
        <c:delete val="1"/>
        <c:axPos val="b"/>
        <c:numFmt formatCode="d\-mmm\-yy" sourceLinked="0"/>
        <c:majorTickMark val="out"/>
        <c:minorTickMark val="none"/>
        <c:tickLblPos val="nextTo"/>
        <c:crossAx val="1"/>
        <c:crosses val="autoZero"/>
        <c:auto val="1"/>
        <c:lblOffset val="100"/>
        <c:baseTimeUnit val="days"/>
        <c:majorUnit val="1"/>
        <c:major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207745279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d\-mmm\-yy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  <c:max val="220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"/>
        <c:crosses val="max"/>
        <c:crossBetween val="between"/>
      </c:valAx>
      <c:spPr>
        <a:solidFill>
          <a:schemeClr val="accent1">
            <a:lumMod val="20000"/>
            <a:lumOff val="80000"/>
          </a:schemeClr>
        </a:solidFill>
        <a:ln w="25400">
          <a:noFill/>
        </a:ln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3175">
      <a:solidFill>
        <a:srgbClr val="C0C0C0"/>
      </a:solidFill>
      <a:prstDash val="solid"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2-25T10:24:58.979" idx="2">
    <p:pos x="1989" y="6597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79CF59-DC04-4440-92E4-80FBB1C36E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7916" cy="493653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B9460A-72F2-4F36-979F-D89F61FAF1B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6322" y="0"/>
            <a:ext cx="2917916" cy="493653"/>
          </a:xfrm>
          <a:prstGeom prst="rect">
            <a:avLst/>
          </a:prstGeom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E2CFB04-614B-4696-A100-794896BB6339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D2662D-D3D8-4246-B92D-2EAEBEABCB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41363"/>
            <a:ext cx="493395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8" tIns="46584" rIns="93168" bIns="4658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BA0F47A-116A-4E6A-AD4F-D5C237A1D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662" y="4685488"/>
            <a:ext cx="5390441" cy="4441189"/>
          </a:xfrm>
          <a:prstGeom prst="rect">
            <a:avLst/>
          </a:prstGeom>
        </p:spPr>
        <p:txBody>
          <a:bodyPr vert="horz" lIns="93168" tIns="46584" rIns="93168" bIns="4658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6C8CA2-AE89-4BB1-90EA-4AC095AA7BD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0976"/>
            <a:ext cx="2917916" cy="493653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B107C1-EF39-49EB-A54E-D0D114024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6322" y="9370976"/>
            <a:ext cx="2917916" cy="493653"/>
          </a:xfrm>
          <a:prstGeom prst="rect">
            <a:avLst/>
          </a:prstGeom>
        </p:spPr>
        <p:txBody>
          <a:bodyPr vert="horz" wrap="square" lIns="93168" tIns="46584" rIns="93168" bIns="4658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fld id="{EE2F0527-A5CB-4070-A99E-2A18872973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3894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F0527-A5CB-4070-A99E-2A1887297339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80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A96553E6-E090-4143-8C98-D00A6F0B01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5AF4D740-300E-4194-AC30-5F3112DFB0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4BA5F17E-8727-44D7-B2B5-30744EC4BB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A03EF3B-FCE3-4A4F-AB43-186D2A1E085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/>
              <a:t>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277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C0DA482-0ADC-48CB-BA98-8B9250EE25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235E282F-C4DB-4169-87AA-079A7AC4D0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F55CEF0A-36F8-444E-989F-676FC922C9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DFFE900-BEBC-4B4D-8A3D-5C6E64E65B89}" type="slidenum">
              <a:rPr lang="en-US" altLang="en-US">
                <a:latin typeface="Calibri" panose="020F0502020204030204" pitchFamily="34" charset="0"/>
              </a:rPr>
              <a:pPr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921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F0527-A5CB-4070-A99E-2A1887297339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184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3A3E963B-E9B4-49DD-862E-3DA608F3A6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3591964A-8AD7-42C7-825E-7C620F26A8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3EDAF528-E466-43AD-B249-2B37F8378B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0C363FD-4B21-41E1-B155-9DA45965342D}" type="slidenum">
              <a:rPr lang="en-US" altLang="en-US">
                <a:latin typeface="Calibri" panose="020F0502020204030204" pitchFamily="34" charset="0"/>
              </a:rPr>
              <a:pPr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229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F0527-A5CB-4070-A99E-2A1887297339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8607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0D805D6D-117F-4ED8-A7E8-9CEF46884C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2838" y="1212850"/>
            <a:ext cx="4364037" cy="32750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84D2EDE9-EF7A-4710-97B1-CABA17BA45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v-SE" altLang="en-US" dirty="0"/>
              <a:t>The information in here is generated from the laboratory results for that day. All of the information for travelers are also part of the spreadsheet from the lab</a:t>
            </a: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9BBC21D2-E2B6-4009-AA7C-6B88ACA17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2877B98-8F63-4697-BCC5-12F1F75F338C}" type="slidenum">
              <a:rPr lang="en-US" altLang="en-US">
                <a:latin typeface="Calibri" panose="020F0502020204030204" pitchFamily="34" charset="0"/>
              </a:rPr>
              <a:pPr/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6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Counties in response mode are expected to email their daily report to workinggroupliberia@gmail.com for inclusion but unfortunately, we have to contact the counties. For Montserrado, we often contact Cyrus Kamba: +231777390750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F0527-A5CB-4070-A99E-2A1887297339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772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F0527-A5CB-4070-A99E-2A1887297339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213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30D6E-7E40-4D03-93B9-D1CE09185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BF229-D9C0-41CB-B90F-2925A5C31417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7849E-F5AF-44FC-9562-9E1602297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9EF6E-2D79-42E5-BFDA-0E0D3FB20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83874-EBAB-4289-9988-5B6C628B29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971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1020762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42441-02ED-46B4-8F64-47C00897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C47A1-9C5A-460A-8CAB-2DDB7661BEA0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F2BC8-AEDF-49F3-B9DB-B1336C0E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AB1A9-0400-46F2-BFAF-696F29286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E1C26-0428-4741-A6A0-3CEDC1BED0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17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4D860-870C-4E10-A586-1D7B7A71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18DD3-C983-4E5F-B489-26886F564371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00113-2181-474F-9005-E18AE20DC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64934-2E43-47F7-8588-EA8614602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8B5B1-3F31-4E60-886D-EE694BDF8A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3904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E0D5A28-7F84-44BC-A4D7-DCDED615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68593-5ECF-4F71-B9FE-52C61032A21E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60D91F-EEEE-4133-BF28-C369B76B8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3833F2-FE1F-480D-8600-56E7C647F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F6152-D13E-462C-8080-EF30159CE5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1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F67B7AA-58A6-418E-A4AD-921053217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CC0AB-2FC4-4E4F-86F5-0290885529B7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08869D1-814C-4CDC-A521-1B160F951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E85C2C-0E12-4E09-8802-6697BEC8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4E229-599E-4246-B125-EAF9EB1084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522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00722F5-3BC6-4B10-8EE8-137E41C6F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36DF9-1A40-4571-BC15-A095BF8B4EE3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99F416-E90D-4D51-B338-F31D7C9D2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4BA1488-5054-4E6C-904D-40C019526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24ADB5-FC6C-4F86-90C2-DB78C138F7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08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5F75A7C-D517-4FDF-B870-9741BA24B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5DA1E-4CCC-439E-921B-44CEB1A26A26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8318637-AB73-4002-A20E-CA3A5F7DE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FE65203-73BD-4DA7-BABE-011DF454B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49815-1D8E-477C-B4E9-4AC1C7414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68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735846D-08E9-4BD3-A641-A7B85501D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7F94D-CA66-42F2-9BD5-8E25399BB19F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33876B-499F-4FE6-A491-45755CA1A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C2B897-49AC-4223-9720-899C41240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A88CD-F09A-480A-A5A6-82B8945F9F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72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9D40E4-0123-4EA9-B7F6-AA6A72CBA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5E4B0-78A4-4674-987C-F6BC18CAC1DE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370EC70-5E97-42D8-96DB-4AC88A975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2D2612C-6B92-47F9-9260-8F9D8A6A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EB3E7-99A4-467D-B63A-4B427C486D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40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E4E91-44F5-42F8-85BB-4288FC5EB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89CCA-322E-4AE9-8211-0AFFEACDEBDE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30957-94F2-4A17-B4BF-ECC335ED8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83988-8E72-4682-849E-B1776CE1D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C0665-6077-4BD3-BE8E-38862E0064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799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33FFA-43A7-4C1D-A973-2C9CCEC97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9E374-7030-46C7-8E6C-B8AF82F7E428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113A6-A9D1-4572-8FC8-56E7EF9D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3C0A9-9474-45A2-90C9-4E898172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4E363-F743-4C70-B43B-A45E838592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358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CC9FB-47CC-4757-AFF8-F7D98B4DC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1D635-4853-441E-BF3A-326E74B5761F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9D850-A8A6-49F3-B909-09BB8F43D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81B66-FEA6-487A-90DC-FD6E732C3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EE3C8-119A-4453-8D4F-0A9E5AD067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1396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6287C-C64A-4079-9EB1-3C4CA71DC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45FDB-C4BB-44A2-AAE7-E77D19B817A1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26C58-EBC6-4B69-932C-54ECAD561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E49D5-150F-4F1E-A368-B4CF3687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086C0-90B2-49D8-ABA7-DE2E8CE9B98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6248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B83CE-4B61-4F3C-8127-E86C59A3F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7E434-9123-4ADC-950C-6935FA54F686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231B4-4D72-455D-82ED-5722F7530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9F8C0-CAFA-441D-852C-CA582CA9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845F5-EC75-42C7-A9ED-00AD080070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0210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EC7A585-E7D3-4120-9D77-0E881C57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C64A1-93A3-405D-86D8-E553742F691E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B67842E-840E-4454-AE3C-88D77449C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17FDFD-7487-453E-A4D4-70F6D3FF1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3F1E4-064D-43B1-82E7-EAE0A14E091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5572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9B641B1-A3F2-47BA-A765-F9348ABDD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FC52-54AA-45BE-88D3-42CCF54DB9F3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F9895C5-2642-42B1-BD43-05DFAD4A1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836CFD7-0589-4459-A9D8-93CDDECC0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0162A-E8B2-4165-AC9E-7F5762087EC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345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E4C9EE6-779A-440B-9852-6CA19275A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53276-3E48-426E-8027-8EFDB8B7B911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2FD0D6A-53B7-45E1-81AB-7D74415B5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2E1926-93F0-4C15-8CC1-A871EF3A5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74020-F9A7-4B6A-B3A9-C402BCAE27A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32106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3C387A5-6649-4FC9-8650-472BF8A3D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08B5F-1492-4E48-83C4-091221CCDB29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90ED39F-A881-4C63-8F33-787D65DA8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154D4CD-0798-42CF-9966-D26372D3E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CBAF5-DFA6-482D-A312-D5B02CC9925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9230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20A1791-61AD-4A04-8792-51123F2A2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080D8-B4CB-4A0C-A012-0B776EA3A2B4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9253B6-0C7C-431F-8821-B19F7C011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9687ADA-38A7-4651-83A9-4A809684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AFB42-CD6A-4A7C-9D57-9524075ECF6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8226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5D2794-19FB-42BB-84B0-FB76F8D2D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98449-C4D4-4C5F-B4BA-EF9BD263B1F0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8848ABB-532B-4603-9687-8883602BD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05B901-6C68-433D-90A7-9B651AFC3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BFB54-6851-45D8-A07B-0634DD82AE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8823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5033E-0AFB-4B55-B5FB-1E7D8C860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B2276-3358-47DD-BC13-B2F67E1105BC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D329D-6808-4DA1-ABAD-7E45FBE40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E53E6-267E-4EF3-B733-C166A6BB5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7E5F7-4BAC-4812-9322-E856A40D3E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9482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F0A9C-D288-498D-97B6-9ECEF1104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B033B-F34D-4D49-A0D4-45C49E8C1496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D01B6-C66D-4208-ADF2-D196DC39D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3818C-2311-427D-B06E-EE662EA3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A94B03-5F3A-4A91-ABD5-052BFDA8BA1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7956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79BDB7F-3DCB-4E48-AA9F-2EA5406830A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D223185-4528-4B32-860C-58F7E38F3C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F150C-AD28-4EDC-AB78-C079F1967E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16DA83C-FA3F-4EC8-8439-B63EF037F07C}" type="datetimeFigureOut">
              <a:rPr lang="en-US" altLang="en-US"/>
              <a:pPr>
                <a:defRPr/>
              </a:pPr>
              <a:t>4/30/2021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6E05-3669-43FB-BA6F-B63D86CEE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FC67B-31E0-40BC-B2C9-A4A4823D5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fld id="{4460ABFE-23FF-47A9-B457-29E15047E3B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48B90F66-936D-4A22-A1E8-2802EA962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57659B51-4E7B-4A46-84AB-6726C4EBD0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97530-4312-40E1-A4DF-8CDA0DE177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0F0872-AF18-45A5-BA5C-CA02D13BC822}" type="datetimeFigureOut">
              <a:rPr lang="en-GB"/>
              <a:pPr>
                <a:defRPr/>
              </a:pPr>
              <a:t>30/04/2021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4062E-9DE8-4B00-A720-830593CE9B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3B572-3B63-467A-B235-241FAE98C1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453302BE-55AF-4C30-9EBA-8C6FC5045FD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.xlsx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3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4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7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9.xls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32B2C0F8-5F75-4657-9D0C-5826A78A9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2286000"/>
            <a:ext cx="8839199" cy="19812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Liberia COVID-19 Daily Sitrep 410 (29</a:t>
            </a:r>
            <a:r>
              <a:rPr lang="en-US" altLang="en-US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April 2021)</a:t>
            </a:r>
          </a:p>
        </p:txBody>
      </p:sp>
      <p:pic>
        <p:nvPicPr>
          <p:cNvPr id="4099" name="Picture 1">
            <a:extLst>
              <a:ext uri="{FF2B5EF4-FFF2-40B4-BE49-F238E27FC236}">
                <a16:creationId xmlns:a16="http://schemas.microsoft.com/office/drawing/2014/main" id="{1F1F1D97-79E0-40AF-AE02-20EEFE7E4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504675"/>
            <a:ext cx="16287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3">
            <a:extLst>
              <a:ext uri="{FF2B5EF4-FFF2-40B4-BE49-F238E27FC236}">
                <a16:creationId xmlns:a16="http://schemas.microsoft.com/office/drawing/2014/main" id="{AA28893A-7796-498D-8A7C-7C72A3DE1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50663"/>
            <a:ext cx="1677988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1D162E9A-C639-46EA-AB5E-41E3E823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6858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2400" b="1" dirty="0">
                <a:latin typeface="+mn-lt"/>
              </a:rPr>
              <a:t>Summary of COVID-19 Cases by Reporting County, Liberia, </a:t>
            </a:r>
            <a:br>
              <a:rPr lang="en-US" altLang="en-US" sz="2400" b="1" dirty="0">
                <a:latin typeface="+mn-lt"/>
              </a:rPr>
            </a:br>
            <a:r>
              <a:rPr lang="en-US" altLang="en-US" sz="2400" b="1" dirty="0">
                <a:latin typeface="+mn-lt"/>
              </a:rPr>
              <a:t>16 March 2020 – 29 April 2021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CF8F93D-FFCA-4E9F-84A8-F59695E75B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615728"/>
              </p:ext>
            </p:extLst>
          </p:nvPr>
        </p:nvGraphicFramePr>
        <p:xfrm>
          <a:off x="76200" y="1085850"/>
          <a:ext cx="8991600" cy="542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8" name="Worksheet" r:id="rId4" imgW="6794500" imgH="5524500" progId="Excel.Sheet.12">
                  <p:embed/>
                </p:oleObj>
              </mc:Choice>
              <mc:Fallback>
                <p:oleObj name="Worksheet" r:id="rId4" imgW="6794500" imgH="5524500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CF8F93D-FFCA-4E9F-84A8-F59695E75B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085850"/>
                        <a:ext cx="8991600" cy="542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A632938-E0A9-418B-86AE-C71B2A16C585}"/>
              </a:ext>
            </a:extLst>
          </p:cNvPr>
          <p:cNvSpPr txBox="1">
            <a:spLocks/>
          </p:cNvSpPr>
          <p:nvPr/>
        </p:nvSpPr>
        <p:spPr>
          <a:xfrm>
            <a:off x="198437" y="76201"/>
            <a:ext cx="8769349" cy="7620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Demographic Breakdown (Gender &amp; Age) of Confirmed COVID-19 Cases (16 March 2020</a:t>
            </a: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– 29 April 2021)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583470D-BED6-9948-91F4-EE841014E8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7439839"/>
              </p:ext>
            </p:extLst>
          </p:nvPr>
        </p:nvGraphicFramePr>
        <p:xfrm>
          <a:off x="76201" y="990600"/>
          <a:ext cx="9002712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9" name="Worksheet" r:id="rId4" imgW="8445500" imgH="4356100" progId="Excel.Sheet.12">
                  <p:embed/>
                </p:oleObj>
              </mc:Choice>
              <mc:Fallback>
                <p:oleObj name="Worksheet" r:id="rId4" imgW="8445500" imgH="4356100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583470D-BED6-9948-91F4-EE841014E8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1" y="990600"/>
                        <a:ext cx="9002712" cy="60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957EA1B-CB22-47D4-B6D5-70662A94EB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0420655"/>
              </p:ext>
            </p:extLst>
          </p:nvPr>
        </p:nvGraphicFramePr>
        <p:xfrm>
          <a:off x="61030" y="152400"/>
          <a:ext cx="900677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5265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01735"/>
              </p:ext>
            </p:extLst>
          </p:nvPr>
        </p:nvGraphicFramePr>
        <p:xfrm>
          <a:off x="76200" y="762000"/>
          <a:ext cx="8915400" cy="562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2" name="Worksheet" r:id="rId4" imgW="7353473" imgH="5175425" progId="Excel.Sheet.12">
                  <p:embed/>
                </p:oleObj>
              </mc:Choice>
              <mc:Fallback>
                <p:oleObj name="Worksheet" r:id="rId4" imgW="7353473" imgH="5175425" progId="Excel.Sheet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" y="762000"/>
                        <a:ext cx="8915400" cy="5624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BA6F85EA-02C3-469D-B70E-F284B863FCEE}"/>
              </a:ext>
            </a:extLst>
          </p:cNvPr>
          <p:cNvSpPr txBox="1">
            <a:spLocks/>
          </p:cNvSpPr>
          <p:nvPr/>
        </p:nvSpPr>
        <p:spPr>
          <a:xfrm>
            <a:off x="152400" y="-19050"/>
            <a:ext cx="8991600" cy="7810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Summary of COVID-19 Deaths by Reporting County, Liberia,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16 March 2020</a:t>
            </a: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– 29 April 2021</a:t>
            </a:r>
            <a:endParaRPr lang="en-US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172200"/>
            <a:ext cx="9144000" cy="6617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300" b="1" dirty="0">
                <a:solidFill>
                  <a:schemeClr val="bg1"/>
                </a:solidFill>
              </a:rPr>
              <a:t>Th</a:t>
            </a:r>
            <a:r>
              <a:rPr lang="en-GB" sz="1200" b="1" dirty="0">
                <a:solidFill>
                  <a:schemeClr val="bg1"/>
                </a:solidFill>
              </a:rPr>
              <a:t>e Liberia Case Fatality rate (CFR) officially considered is for deaths that occurred among patients in care at the COVID-19 treatment units across the country. As of 30 December 2020 , a total of 13 deaths have been recorded  CFR=1.3%. The country is however keeping active surveillance on community deaths and deaths in non COVID-19 treatment  health units.</a:t>
            </a:r>
            <a:endParaRPr lang="en-GB" sz="1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520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596BEFB6-53B1-4368-9690-D079733A0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3" y="0"/>
            <a:ext cx="90170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Daily and Cumulative Healthcare Worker (HCW) COVID-19 Cases and Deaths by County, Liberia, 16 March 2020</a:t>
            </a: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– 29 April 2021</a:t>
            </a:r>
            <a:endParaRPr lang="en-US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BC4B3F80-98E6-41ED-9CD9-7288A24D65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" y="828675"/>
          <a:ext cx="8933391" cy="580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09" name="Worksheet" r:id="rId4" imgW="8718661" imgH="4019419" progId="Excel.Sheet.12">
                  <p:embed/>
                </p:oleObj>
              </mc:Choice>
              <mc:Fallback>
                <p:oleObj name="Worksheet" r:id="rId4" imgW="8718661" imgH="4019419" progId="Excel.Sheet.12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BC4B3F80-98E6-41ED-9CD9-7288A24D65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828675"/>
                        <a:ext cx="8933391" cy="580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7A1D74A-79BA-43D2-942C-667F0E668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31" y="0"/>
            <a:ext cx="9144000" cy="838200"/>
          </a:xfrm>
        </p:spPr>
        <p:txBody>
          <a:bodyPr/>
          <a:lstStyle/>
          <a:p>
            <a:pPr algn="ctr"/>
            <a:r>
              <a:rPr lang="en-GB" altLang="en-US" sz="2800" b="1" dirty="0"/>
              <a:t>Cadre Cases and Deaths by Health Care Workers </a:t>
            </a:r>
            <a:br>
              <a:rPr lang="en-GB" altLang="en-US" sz="2800" b="1" dirty="0"/>
            </a:br>
            <a:r>
              <a:rPr lang="en-GB" altLang="en-US" sz="2800" b="1" dirty="0"/>
              <a:t>(</a:t>
            </a: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16 March 2020</a:t>
            </a: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– 29 April 2021</a:t>
            </a:r>
            <a:r>
              <a:rPr lang="en-GB" altLang="en-US" sz="2800" b="1" dirty="0"/>
              <a:t>)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CCE0B15-7622-49D6-959D-36DDA29488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914399"/>
          <a:ext cx="8865480" cy="5181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85" name="Worksheet" r:id="rId3" imgW="8756539" imgH="3467231" progId="Excel.Sheet.12">
                  <p:embed/>
                </p:oleObj>
              </mc:Choice>
              <mc:Fallback>
                <p:oleObj name="Worksheet" r:id="rId3" imgW="8756539" imgH="3467231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CCE0B15-7622-49D6-959D-36DDA29488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914399"/>
                        <a:ext cx="8865480" cy="51816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2F0CC2D-6EFB-4601-8218-FBB8623890EC}"/>
              </a:ext>
            </a:extLst>
          </p:cNvPr>
          <p:cNvSpPr txBox="1"/>
          <p:nvPr/>
        </p:nvSpPr>
        <p:spPr>
          <a:xfrm>
            <a:off x="228600" y="6027003"/>
            <a:ext cx="8656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i="1" dirty="0"/>
              <a:t>*Others include the following: </a:t>
            </a:r>
          </a:p>
          <a:p>
            <a:pPr algn="just"/>
            <a:r>
              <a:rPr lang="en-US" sz="1200" b="1" i="1" dirty="0"/>
              <a:t>Radiologist, Microbiologist, Epidemiologist, Dispenser, Licensed Practical Nurse, Psychosocial worker, Hygienist, Logistician, Vaccinator, Ambulance Driver, Procurement Officer, Registrar, Accountant, Secretary, Hospital Administrator, Community Health Volunteer, GIS Specialist, EOC Coordinator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31A13A5-64C5-40A5-BD03-B5BE71B754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5102256"/>
              </p:ext>
            </p:extLst>
          </p:nvPr>
        </p:nvGraphicFramePr>
        <p:xfrm>
          <a:off x="81642" y="152400"/>
          <a:ext cx="8980715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935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1202A0-1608-8345-9131-81BC3151F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89916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93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3A06A7-57E8-EB46-A920-08599A0D0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89916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75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2EE96B-234F-7448-BAC4-5EC82D2DB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89916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64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A2FA34-2537-124F-B943-6B28B6CD6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89916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47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F3B05C6-1506-4F5D-A212-7F0950CCDC0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20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altLang="en-US" sz="2600" b="1" dirty="0">
                <a:latin typeface="+mn-lt"/>
              </a:rPr>
              <a:t>Summary of confirmed, recovered, active, and dead cases by reporting counties, Liberia,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16 March 2020</a:t>
            </a: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– 28 April 2021</a:t>
            </a:r>
            <a:endParaRPr lang="en-US" altLang="en-US" sz="26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354622-AC35-4A42-9578-A07D4A4DBE9A}"/>
              </a:ext>
            </a:extLst>
          </p:cNvPr>
          <p:cNvSpPr txBox="1"/>
          <p:nvPr/>
        </p:nvSpPr>
        <p:spPr>
          <a:xfrm>
            <a:off x="234950" y="8943201"/>
            <a:ext cx="8630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*The cases in Grand Cape Mount are being managed at home</a:t>
            </a:r>
            <a:endParaRPr lang="en-US" sz="1200" b="1" dirty="0"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B239281-1D6D-8948-B25E-A55655B044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0152809"/>
              </p:ext>
            </p:extLst>
          </p:nvPr>
        </p:nvGraphicFramePr>
        <p:xfrm>
          <a:off x="152401" y="914400"/>
          <a:ext cx="8915399" cy="5867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Worksheet" r:id="rId4" imgW="5581490" imgH="3505069" progId="Excel.Sheet.12">
                  <p:embed/>
                </p:oleObj>
              </mc:Choice>
              <mc:Fallback>
                <p:oleObj name="Worksheet" r:id="rId4" imgW="5581490" imgH="3505069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B239281-1D6D-8948-B25E-A55655B044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1" y="914400"/>
                        <a:ext cx="8915399" cy="5867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0406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99410"/>
            <a:ext cx="6858000" cy="3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25" b="1" dirty="0"/>
              <a:t>Daily Summary Report at Treatment Units – 29 April 2021</a:t>
            </a:r>
            <a:endParaRPr lang="en-US" sz="1725" b="1" dirty="0"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83B625D-0737-4AB2-9B79-A75A5DC6D7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505387"/>
              </p:ext>
            </p:extLst>
          </p:nvPr>
        </p:nvGraphicFramePr>
        <p:xfrm>
          <a:off x="251814" y="609600"/>
          <a:ext cx="8739786" cy="601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7" name="Worksheet" r:id="rId3" imgW="6407310" imgH="5473788" progId="Excel.Sheet.12">
                  <p:embed/>
                </p:oleObj>
              </mc:Choice>
              <mc:Fallback>
                <p:oleObj name="Worksheet" r:id="rId3" imgW="6407310" imgH="5473788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83B625D-0737-4AB2-9B79-A75A5DC6D7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814" y="609600"/>
                        <a:ext cx="8739786" cy="601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3823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B21D51-B430-4985-860C-D55E8FE6A158}"/>
              </a:ext>
            </a:extLst>
          </p:cNvPr>
          <p:cNvSpPr txBox="1">
            <a:spLocks/>
          </p:cNvSpPr>
          <p:nvPr/>
        </p:nvSpPr>
        <p:spPr>
          <a:xfrm>
            <a:off x="1428750" y="243840"/>
            <a:ext cx="5915025" cy="343257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700" dirty="0"/>
              <a:t>Home-Base Care of COVID-19 Cases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1C0286A-11A4-47C0-80AB-6FCB9BBE2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88310"/>
              </p:ext>
            </p:extLst>
          </p:nvPr>
        </p:nvGraphicFramePr>
        <p:xfrm>
          <a:off x="228600" y="1066800"/>
          <a:ext cx="8762991" cy="3401844"/>
        </p:xfrm>
        <a:graphic>
          <a:graphicData uri="http://schemas.openxmlformats.org/drawingml/2006/table">
            <a:tbl>
              <a:tblPr/>
              <a:tblGrid>
                <a:gridCol w="1101361">
                  <a:extLst>
                    <a:ext uri="{9D8B030D-6E8A-4147-A177-3AD203B41FA5}">
                      <a16:colId xmlns:a16="http://schemas.microsoft.com/office/drawing/2014/main" val="2382189762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1671431723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2451621931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744994337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3607580049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2261642169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3758723589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99115939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860628465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1266578915"/>
                    </a:ext>
                  </a:extLst>
                </a:gridCol>
                <a:gridCol w="766163">
                  <a:extLst>
                    <a:ext uri="{9D8B030D-6E8A-4147-A177-3AD203B41FA5}">
                      <a16:colId xmlns:a16="http://schemas.microsoft.com/office/drawing/2014/main" val="970898337"/>
                    </a:ext>
                  </a:extLst>
                </a:gridCol>
              </a:tblGrid>
              <a:tr h="2139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County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Admissions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Currently in Admissions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Followed-up (In-person/Phone)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Cumulative Admissions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Recoveries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Cumulative Recoveries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Referrals to TU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Cumulative Referrals to TU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Death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Cumulative Deaths</a:t>
                      </a:r>
                    </a:p>
                  </a:txBody>
                  <a:tcPr marL="6350" marR="6350" marT="6350" marB="0" vert="vert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738388"/>
                  </a:ext>
                </a:extLst>
              </a:tr>
              <a:tr h="310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Montserrado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455802"/>
                  </a:ext>
                </a:extLst>
              </a:tr>
              <a:tr h="620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Cape Mount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156207"/>
                  </a:ext>
                </a:extLst>
              </a:tr>
              <a:tr h="3316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Total: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138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8784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A0AF64A5-2DE9-45E8-9E74-0761891B97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200" y="76200"/>
            <a:ext cx="8991599" cy="8382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sv-SE" sz="2800" b="1" dirty="0">
                <a:latin typeface="Arial" panose="020B0604020202020204" pitchFamily="34" charset="0"/>
                <a:cs typeface="Arial" panose="020B0604020202020204" pitchFamily="34" charset="0"/>
              </a:rPr>
              <a:t>Laboratory Samples Evaluated – 29 April 2021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52D5E0-5D94-934F-99E7-4C7DA7F06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408560"/>
              </p:ext>
            </p:extLst>
          </p:nvPr>
        </p:nvGraphicFramePr>
        <p:xfrm>
          <a:off x="76200" y="1000028"/>
          <a:ext cx="8991599" cy="5781775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3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6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7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7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568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County</a:t>
                      </a:r>
                    </a:p>
                  </a:txBody>
                  <a:tcPr marL="5359" marR="5359" marT="5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Evaluated</a:t>
                      </a:r>
                    </a:p>
                  </a:txBody>
                  <a:tcPr marL="5359" marR="5359" marT="5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Positive</a:t>
                      </a:r>
                    </a:p>
                  </a:txBody>
                  <a:tcPr marL="5359" marR="5359" marT="5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Repeat</a:t>
                      </a:r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Positive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59" marR="5359" marT="5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Initial</a:t>
                      </a:r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</a:t>
                      </a:r>
                    </a:p>
                  </a:txBody>
                  <a:tcPr marL="5359" marR="5359" marT="5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Repeat </a:t>
                      </a:r>
                    </a:p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Negative</a:t>
                      </a:r>
                    </a:p>
                  </a:txBody>
                  <a:tcPr marL="5359" marR="5359" marT="5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 Lab Result</a:t>
                      </a:r>
                    </a:p>
                  </a:txBody>
                  <a:tcPr marL="5359" marR="5359" marT="53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3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Bong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281104"/>
                  </a:ext>
                </a:extLst>
              </a:tr>
              <a:tr h="42850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Grand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Bassa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25233"/>
                  </a:ext>
                </a:extLst>
              </a:tr>
              <a:tr h="42850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Grand Cape Mount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095192"/>
                  </a:ext>
                </a:extLst>
              </a:tr>
              <a:tr h="42850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Margibi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635483"/>
                  </a:ext>
                </a:extLst>
              </a:tr>
              <a:tr h="42850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Montserrado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766204"/>
                  </a:ext>
                </a:extLst>
              </a:tr>
              <a:tr h="42850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Nimba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185103"/>
                  </a:ext>
                </a:extLst>
              </a:tr>
              <a:tr h="35762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436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436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718454"/>
                  </a:ext>
                </a:extLst>
              </a:tr>
              <a:tr h="14796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371104"/>
                  </a:ext>
                </a:extLst>
              </a:tr>
              <a:tr h="35762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Outgoing Traveler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369064"/>
                  </a:ext>
                </a:extLst>
              </a:tr>
              <a:tr h="35762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Incoming Traveler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953185"/>
                  </a:ext>
                </a:extLst>
              </a:tr>
              <a:tr h="35762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Voluntary 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917030"/>
                  </a:ext>
                </a:extLst>
              </a:tr>
              <a:tr h="14796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156429"/>
                  </a:ext>
                </a:extLst>
              </a:tr>
              <a:tr h="35762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NRL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431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431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014953"/>
                  </a:ext>
                </a:extLst>
              </a:tr>
              <a:tr h="35762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 Clinic Lab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45" marR="7145" marT="714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5902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997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67257D-06DC-814D-B4BF-11F7AED62BC8}"/>
              </a:ext>
            </a:extLst>
          </p:cNvPr>
          <p:cNvSpPr/>
          <p:nvPr/>
        </p:nvSpPr>
        <p:spPr>
          <a:xfrm>
            <a:off x="304800" y="228600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Summary of COVID-19 Daily PoE in Response Counties  (29 April 2021)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B483B6-B4A0-3448-AA15-92530ED44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10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99218" y="152400"/>
            <a:ext cx="924321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300" b="1" dirty="0"/>
              <a:t>Summary of COVID-19 Contact Tracing in Response Counties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FEB21DE-7A98-2B48-8EEF-E886E249DE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887000"/>
              </p:ext>
            </p:extLst>
          </p:nvPr>
        </p:nvGraphicFramePr>
        <p:xfrm>
          <a:off x="0" y="761999"/>
          <a:ext cx="9067800" cy="599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8" name="Worksheet" r:id="rId4" imgW="8813800" imgH="7264400" progId="Excel.Sheet.12">
                  <p:embed/>
                </p:oleObj>
              </mc:Choice>
              <mc:Fallback>
                <p:oleObj name="Worksheet" r:id="rId4" imgW="8813800" imgH="7264400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446F4268-D4BC-47E3-B403-935EC7C764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761999"/>
                        <a:ext cx="9067800" cy="599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2992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52C2AB79-08AC-4D0F-A870-DB3DF3FCB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2851150"/>
            <a:ext cx="7886700" cy="993775"/>
          </a:xfrm>
        </p:spPr>
        <p:txBody>
          <a:bodyPr/>
          <a:lstStyle/>
          <a:p>
            <a:r>
              <a:rPr lang="en-GB" altLang="en-US" sz="4500" b="1" dirty="0"/>
              <a:t>Thank you for Listening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</Words>
  <Application>Microsoft Office PowerPoint</Application>
  <PresentationFormat>On-screen Show (4:3)</PresentationFormat>
  <Paragraphs>169</Paragraphs>
  <Slides>19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ＭＳ Ｐゴシック</vt:lpstr>
      <vt:lpstr>ＭＳ Ｐゴシック</vt:lpstr>
      <vt:lpstr>Arial</vt:lpstr>
      <vt:lpstr>Calibri</vt:lpstr>
      <vt:lpstr>Calibri Light</vt:lpstr>
      <vt:lpstr>Office Theme</vt:lpstr>
      <vt:lpstr>1_Office Theme</vt:lpstr>
      <vt:lpstr>Worksheet</vt:lpstr>
      <vt:lpstr>Liberia COVID-19 Daily Sitrep 410 (29th April 2021)</vt:lpstr>
      <vt:lpstr>Summary of COVID-19 Cases by Reporting County, Liberia,  16 March 2020 – 29 April 2021 </vt:lpstr>
      <vt:lpstr>PowerPoint Presentation</vt:lpstr>
      <vt:lpstr>PowerPoint Presentation</vt:lpstr>
      <vt:lpstr>PowerPoint Presentation</vt:lpstr>
      <vt:lpstr>Daily and Cumulative Healthcare Worker (HCW) COVID-19 Cases and Deaths by County, Liberia, 16 March 2020 – 29 April 2021</vt:lpstr>
      <vt:lpstr>Cadre Cases and Deaths by Health Care Workers  (16 March 2020 – 29 April 2021)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Laboratory Samples Evaluated – 29 April 2021</vt:lpstr>
      <vt:lpstr>PowerPoint Presentation</vt:lpstr>
      <vt:lpstr>PowerPoint Presentation</vt:lpstr>
      <vt:lpstr>Thank you for Listening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CDC User</dc:creator>
  <cp:lastModifiedBy>DELL</cp:lastModifiedBy>
  <cp:revision>5087</cp:revision>
  <cp:lastPrinted>2020-05-22T15:54:37Z</cp:lastPrinted>
  <dcterms:created xsi:type="dcterms:W3CDTF">2014-10-21T12:39:15Z</dcterms:created>
  <dcterms:modified xsi:type="dcterms:W3CDTF">2021-04-30T16:42:22Z</dcterms:modified>
</cp:coreProperties>
</file>